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2"/>
  </p:notesMasterIdLst>
  <p:handoutMasterIdLst>
    <p:handoutMasterId r:id="rId13"/>
  </p:handoutMasterIdLst>
  <p:sldIdLst>
    <p:sldId id="401" r:id="rId5"/>
    <p:sldId id="403" r:id="rId6"/>
    <p:sldId id="410" r:id="rId7"/>
    <p:sldId id="396" r:id="rId8"/>
    <p:sldId id="402" r:id="rId9"/>
    <p:sldId id="404" r:id="rId10"/>
    <p:sldId id="409" r:id="rId1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8576E-BDDE-4A81-B9EB-C5536A720E17}" v="176" dt="2024-02-05T13:17:00.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542" autoAdjust="0"/>
  </p:normalViewPr>
  <p:slideViewPr>
    <p:cSldViewPr snapToGrid="0">
      <p:cViewPr varScale="1">
        <p:scale>
          <a:sx n="57" d="100"/>
          <a:sy n="57" d="100"/>
        </p:scale>
        <p:origin x="1680" y="53"/>
      </p:cViewPr>
      <p:guideLst>
        <p:guide orient="horz" pos="2160"/>
        <p:guide pos="672"/>
        <p:guide pos="7008"/>
        <p:guide orient="horz" pos="1824"/>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iatou doucoure" userId="7af1bc00a6c4f757" providerId="LiveId" clId="{5D18576E-BDDE-4A81-B9EB-C5536A720E17}"/>
    <pc:docChg chg="undo custSel delSld modSld sldOrd">
      <pc:chgData name="kadiatou doucoure" userId="7af1bc00a6c4f757" providerId="LiveId" clId="{5D18576E-BDDE-4A81-B9EB-C5536A720E17}" dt="2024-02-07T15:41:44.302" v="9605" actId="20577"/>
      <pc:docMkLst>
        <pc:docMk/>
      </pc:docMkLst>
      <pc:sldChg chg="del">
        <pc:chgData name="kadiatou doucoure" userId="7af1bc00a6c4f757" providerId="LiveId" clId="{5D18576E-BDDE-4A81-B9EB-C5536A720E17}" dt="2024-01-06T15:03:29.523" v="210" actId="47"/>
        <pc:sldMkLst>
          <pc:docMk/>
          <pc:sldMk cId="1974942735" sldId="394"/>
        </pc:sldMkLst>
      </pc:sldChg>
      <pc:sldChg chg="addSp delSp modSp mod ord modNotesTx">
        <pc:chgData name="kadiatou doucoure" userId="7af1bc00a6c4f757" providerId="LiveId" clId="{5D18576E-BDDE-4A81-B9EB-C5536A720E17}" dt="2024-02-05T12:55:09.609" v="7262" actId="20577"/>
        <pc:sldMkLst>
          <pc:docMk/>
          <pc:sldMk cId="4093317005" sldId="396"/>
        </pc:sldMkLst>
        <pc:spChg chg="mod ord">
          <ac:chgData name="kadiatou doucoure" userId="7af1bc00a6c4f757" providerId="LiveId" clId="{5D18576E-BDDE-4A81-B9EB-C5536A720E17}" dt="2024-01-06T15:23:28.229" v="356" actId="27636"/>
          <ac:spMkLst>
            <pc:docMk/>
            <pc:sldMk cId="4093317005" sldId="396"/>
            <ac:spMk id="2" creationId="{6D602820-7F02-4F5F-8933-C0B61CFA2E08}"/>
          </ac:spMkLst>
        </pc:spChg>
        <pc:spChg chg="add mod">
          <ac:chgData name="kadiatou doucoure" userId="7af1bc00a6c4f757" providerId="LiveId" clId="{5D18576E-BDDE-4A81-B9EB-C5536A720E17}" dt="2024-01-31T10:28:52.381" v="5162" actId="1076"/>
          <ac:spMkLst>
            <pc:docMk/>
            <pc:sldMk cId="4093317005" sldId="396"/>
            <ac:spMk id="3" creationId="{6E035705-201E-420F-36C9-B34BC3CF0123}"/>
          </ac:spMkLst>
        </pc:spChg>
        <pc:spChg chg="del mod ord">
          <ac:chgData name="kadiatou doucoure" userId="7af1bc00a6c4f757" providerId="LiveId" clId="{5D18576E-BDDE-4A81-B9EB-C5536A720E17}" dt="2024-01-06T15:22:11.921" v="340" actId="478"/>
          <ac:spMkLst>
            <pc:docMk/>
            <pc:sldMk cId="4093317005" sldId="396"/>
            <ac:spMk id="4" creationId="{523A727A-BD22-42EE-9500-BBEF455DA5DE}"/>
          </ac:spMkLst>
        </pc:spChg>
        <pc:spChg chg="del">
          <ac:chgData name="kadiatou doucoure" userId="7af1bc00a6c4f757" providerId="LiveId" clId="{5D18576E-BDDE-4A81-B9EB-C5536A720E17}" dt="2024-01-06T15:21:04.929" v="320" actId="478"/>
          <ac:spMkLst>
            <pc:docMk/>
            <pc:sldMk cId="4093317005" sldId="396"/>
            <ac:spMk id="5" creationId="{D00329E9-36A4-4FA9-9FBD-412BCEF20954}"/>
          </ac:spMkLst>
        </pc:spChg>
        <pc:spChg chg="mod ord">
          <ac:chgData name="kadiatou doucoure" userId="7af1bc00a6c4f757" providerId="LiveId" clId="{5D18576E-BDDE-4A81-B9EB-C5536A720E17}" dt="2024-01-06T15:21:16.289" v="322" actId="26606"/>
          <ac:spMkLst>
            <pc:docMk/>
            <pc:sldMk cId="4093317005" sldId="396"/>
            <ac:spMk id="7" creationId="{F13D5288-11C4-425C-8C20-5E8A7E726773}"/>
          </ac:spMkLst>
        </pc:spChg>
        <pc:spChg chg="add del mod">
          <ac:chgData name="kadiatou doucoure" userId="7af1bc00a6c4f757" providerId="LiveId" clId="{5D18576E-BDDE-4A81-B9EB-C5536A720E17}" dt="2024-01-06T15:03:18.678" v="209" actId="478"/>
          <ac:spMkLst>
            <pc:docMk/>
            <pc:sldMk cId="4093317005" sldId="396"/>
            <ac:spMk id="8" creationId="{7BADFEA7-0787-B9A3-9154-5618FC48E119}"/>
          </ac:spMkLst>
        </pc:spChg>
        <pc:spChg chg="add mod">
          <ac:chgData name="kadiatou doucoure" userId="7af1bc00a6c4f757" providerId="LiveId" clId="{5D18576E-BDDE-4A81-B9EB-C5536A720E17}" dt="2024-01-31T10:28:38.661" v="5160" actId="123"/>
          <ac:spMkLst>
            <pc:docMk/>
            <pc:sldMk cId="4093317005" sldId="396"/>
            <ac:spMk id="18" creationId="{08B161ED-21C5-260A-426E-9FE220F40E6C}"/>
          </ac:spMkLst>
        </pc:spChg>
        <pc:graphicFrameChg chg="del">
          <ac:chgData name="kadiatou doucoure" userId="7af1bc00a6c4f757" providerId="LiveId" clId="{5D18576E-BDDE-4A81-B9EB-C5536A720E17}" dt="2024-01-06T15:03:12.246" v="208" actId="478"/>
          <ac:graphicFrameMkLst>
            <pc:docMk/>
            <pc:sldMk cId="4093317005" sldId="396"/>
            <ac:graphicFrameMk id="6" creationId="{90A56AC7-41E4-4507-BEB5-F6C58AC3CED4}"/>
          </ac:graphicFrameMkLst>
        </pc:graphicFrameChg>
        <pc:picChg chg="add mod ord modCrop">
          <ac:chgData name="kadiatou doucoure" userId="7af1bc00a6c4f757" providerId="LiveId" clId="{5D18576E-BDDE-4A81-B9EB-C5536A720E17}" dt="2024-01-30T10:44:58.692" v="3189" actId="1076"/>
          <ac:picMkLst>
            <pc:docMk/>
            <pc:sldMk cId="4093317005" sldId="396"/>
            <ac:picMk id="10" creationId="{BEE73DA4-0A58-137D-02B3-65F2E17330A5}"/>
          </ac:picMkLst>
        </pc:picChg>
        <pc:picChg chg="add mod">
          <ac:chgData name="kadiatou doucoure" userId="7af1bc00a6c4f757" providerId="LiveId" clId="{5D18576E-BDDE-4A81-B9EB-C5536A720E17}" dt="2024-01-06T15:23:08.611" v="351" actId="1076"/>
          <ac:picMkLst>
            <pc:docMk/>
            <pc:sldMk cId="4093317005" sldId="396"/>
            <ac:picMk id="11" creationId="{CD505EE7-172E-4380-55BF-0F181123DC2D}"/>
          </ac:picMkLst>
        </pc:picChg>
        <pc:picChg chg="add mod">
          <ac:chgData name="kadiatou doucoure" userId="7af1bc00a6c4f757" providerId="LiveId" clId="{5D18576E-BDDE-4A81-B9EB-C5536A720E17}" dt="2024-01-06T15:31:08.621" v="371" actId="1076"/>
          <ac:picMkLst>
            <pc:docMk/>
            <pc:sldMk cId="4093317005" sldId="396"/>
            <ac:picMk id="13" creationId="{72951880-0C80-65A3-DE3C-291F84F69326}"/>
          </ac:picMkLst>
        </pc:picChg>
        <pc:picChg chg="add del mod">
          <ac:chgData name="kadiatou doucoure" userId="7af1bc00a6c4f757" providerId="LiveId" clId="{5D18576E-BDDE-4A81-B9EB-C5536A720E17}" dt="2024-01-06T15:30:40.844" v="363" actId="478"/>
          <ac:picMkLst>
            <pc:docMk/>
            <pc:sldMk cId="4093317005" sldId="396"/>
            <ac:picMk id="15" creationId="{17E03D60-DEF8-34E3-CFB7-6A9CB99AF242}"/>
          </ac:picMkLst>
        </pc:picChg>
        <pc:picChg chg="add mod ord">
          <ac:chgData name="kadiatou doucoure" userId="7af1bc00a6c4f757" providerId="LiveId" clId="{5D18576E-BDDE-4A81-B9EB-C5536A720E17}" dt="2024-01-06T15:31:56.912" v="376" actId="14100"/>
          <ac:picMkLst>
            <pc:docMk/>
            <pc:sldMk cId="4093317005" sldId="396"/>
            <ac:picMk id="17" creationId="{82653C4D-28B8-F103-2E9B-D8957E531660}"/>
          </ac:picMkLst>
        </pc:picChg>
      </pc:sldChg>
      <pc:sldChg chg="del">
        <pc:chgData name="kadiatou doucoure" userId="7af1bc00a6c4f757" providerId="LiveId" clId="{5D18576E-BDDE-4A81-B9EB-C5536A720E17}" dt="2024-01-06T15:03:29.523" v="210" actId="47"/>
        <pc:sldMkLst>
          <pc:docMk/>
          <pc:sldMk cId="1497105360" sldId="397"/>
        </pc:sldMkLst>
      </pc:sldChg>
      <pc:sldChg chg="addSp delSp modSp mod modNotesTx">
        <pc:chgData name="kadiatou doucoure" userId="7af1bc00a6c4f757" providerId="LiveId" clId="{5D18576E-BDDE-4A81-B9EB-C5536A720E17}" dt="2024-02-05T12:14:48.551" v="5687" actId="20577"/>
        <pc:sldMkLst>
          <pc:docMk/>
          <pc:sldMk cId="2074766540" sldId="401"/>
        </pc:sldMkLst>
        <pc:spChg chg="del">
          <ac:chgData name="kadiatou doucoure" userId="7af1bc00a6c4f757" providerId="LiveId" clId="{5D18576E-BDDE-4A81-B9EB-C5536A720E17}" dt="2024-01-06T15:43:13.272" v="513" actId="478"/>
          <ac:spMkLst>
            <pc:docMk/>
            <pc:sldMk cId="2074766540" sldId="401"/>
            <ac:spMk id="3" creationId="{EF5D29EF-CFED-41EF-9138-BE844655F339}"/>
          </ac:spMkLst>
        </pc:spChg>
        <pc:spChg chg="add del mod">
          <ac:chgData name="kadiatou doucoure" userId="7af1bc00a6c4f757" providerId="LiveId" clId="{5D18576E-BDDE-4A81-B9EB-C5536A720E17}" dt="2024-01-06T15:43:15.450" v="514" actId="478"/>
          <ac:spMkLst>
            <pc:docMk/>
            <pc:sldMk cId="2074766540" sldId="401"/>
            <ac:spMk id="11" creationId="{074B4C90-F5E7-9D5C-9DB6-A1E6535F5748}"/>
          </ac:spMkLst>
        </pc:spChg>
        <pc:spChg chg="add del mod">
          <ac:chgData name="kadiatou doucoure" userId="7af1bc00a6c4f757" providerId="LiveId" clId="{5D18576E-BDDE-4A81-B9EB-C5536A720E17}" dt="2024-01-06T16:30:09.498" v="1357" actId="478"/>
          <ac:spMkLst>
            <pc:docMk/>
            <pc:sldMk cId="2074766540" sldId="401"/>
            <ac:spMk id="15" creationId="{58A3CE56-5513-98D1-C283-89DCF1745831}"/>
          </ac:spMkLst>
        </pc:spChg>
        <pc:spChg chg="mod">
          <ac:chgData name="kadiatou doucoure" userId="7af1bc00a6c4f757" providerId="LiveId" clId="{5D18576E-BDDE-4A81-B9EB-C5536A720E17}" dt="2024-01-06T16:30:35.501" v="1366" actId="1076"/>
          <ac:spMkLst>
            <pc:docMk/>
            <pc:sldMk cId="2074766540" sldId="401"/>
            <ac:spMk id="28" creationId="{6FEEFEA7-CBD8-173C-4D27-35B265D48FC4}"/>
          </ac:spMkLst>
        </pc:spChg>
        <pc:picChg chg="mod">
          <ac:chgData name="kadiatou doucoure" userId="7af1bc00a6c4f757" providerId="LiveId" clId="{5D18576E-BDDE-4A81-B9EB-C5536A720E17}" dt="2024-01-31T13:10:09.049" v="5170" actId="1076"/>
          <ac:picMkLst>
            <pc:docMk/>
            <pc:sldMk cId="2074766540" sldId="401"/>
            <ac:picMk id="7" creationId="{5690B2F5-FB62-DE22-B75E-AADF3AF3EFF8}"/>
          </ac:picMkLst>
        </pc:picChg>
        <pc:picChg chg="del">
          <ac:chgData name="kadiatou doucoure" userId="7af1bc00a6c4f757" providerId="LiveId" clId="{5D18576E-BDDE-4A81-B9EB-C5536A720E17}" dt="2024-01-06T16:30:06.366" v="1356" actId="478"/>
          <ac:picMkLst>
            <pc:docMk/>
            <pc:sldMk cId="2074766540" sldId="401"/>
            <ac:picMk id="9" creationId="{79450637-A293-DA43-B5AC-BF2DFF138F3F}"/>
          </ac:picMkLst>
        </pc:picChg>
      </pc:sldChg>
      <pc:sldChg chg="addSp delSp modSp mod ord modNotesTx">
        <pc:chgData name="kadiatou doucoure" userId="7af1bc00a6c4f757" providerId="LiveId" clId="{5D18576E-BDDE-4A81-B9EB-C5536A720E17}" dt="2024-02-05T13:02:57.251" v="7910" actId="948"/>
        <pc:sldMkLst>
          <pc:docMk/>
          <pc:sldMk cId="2849151971" sldId="402"/>
        </pc:sldMkLst>
        <pc:spChg chg="mod">
          <ac:chgData name="kadiatou doucoure" userId="7af1bc00a6c4f757" providerId="LiveId" clId="{5D18576E-BDDE-4A81-B9EB-C5536A720E17}" dt="2024-01-31T10:27:04.406" v="5156" actId="123"/>
          <ac:spMkLst>
            <pc:docMk/>
            <pc:sldMk cId="2849151971" sldId="402"/>
            <ac:spMk id="15" creationId="{455FA7F4-C3CF-DE59-8759-E3A2E9A04B4E}"/>
          </ac:spMkLst>
        </pc:spChg>
        <pc:spChg chg="mod">
          <ac:chgData name="kadiatou doucoure" userId="7af1bc00a6c4f757" providerId="LiveId" clId="{5D18576E-BDDE-4A81-B9EB-C5536A720E17}" dt="2024-01-31T10:27:09.311" v="5157" actId="123"/>
          <ac:spMkLst>
            <pc:docMk/>
            <pc:sldMk cId="2849151971" sldId="402"/>
            <ac:spMk id="27" creationId="{44BDE49E-118E-C89E-1541-7BFE2CA185F9}"/>
          </ac:spMkLst>
        </pc:spChg>
        <pc:spChg chg="mod">
          <ac:chgData name="kadiatou doucoure" userId="7af1bc00a6c4f757" providerId="LiveId" clId="{5D18576E-BDDE-4A81-B9EB-C5536A720E17}" dt="2024-01-30T12:24:09.447" v="4294" actId="14100"/>
          <ac:spMkLst>
            <pc:docMk/>
            <pc:sldMk cId="2849151971" sldId="402"/>
            <ac:spMk id="2070" creationId="{D4938B2F-EAF8-E9CA-2591-7470297A8050}"/>
          </ac:spMkLst>
        </pc:spChg>
        <pc:picChg chg="add mod">
          <ac:chgData name="kadiatou doucoure" userId="7af1bc00a6c4f757" providerId="LiveId" clId="{5D18576E-BDDE-4A81-B9EB-C5536A720E17}" dt="2024-01-30T11:05:53.265" v="3725" actId="14100"/>
          <ac:picMkLst>
            <pc:docMk/>
            <pc:sldMk cId="2849151971" sldId="402"/>
            <ac:picMk id="2" creationId="{7E0325B0-F130-9063-D8B7-2879D7C4DE3E}"/>
          </ac:picMkLst>
        </pc:picChg>
        <pc:picChg chg="mod">
          <ac:chgData name="kadiatou doucoure" userId="7af1bc00a6c4f757" providerId="LiveId" clId="{5D18576E-BDDE-4A81-B9EB-C5536A720E17}" dt="2024-01-30T12:23:43.076" v="4292" actId="14100"/>
          <ac:picMkLst>
            <pc:docMk/>
            <pc:sldMk cId="2849151971" sldId="402"/>
            <ac:picMk id="18" creationId="{9548629E-04C6-5E14-128D-0AA266AAF3BF}"/>
          </ac:picMkLst>
        </pc:picChg>
        <pc:picChg chg="del">
          <ac:chgData name="kadiatou doucoure" userId="7af1bc00a6c4f757" providerId="LiveId" clId="{5D18576E-BDDE-4A81-B9EB-C5536A720E17}" dt="2024-01-30T11:01:18.732" v="3680" actId="478"/>
          <ac:picMkLst>
            <pc:docMk/>
            <pc:sldMk cId="2849151971" sldId="402"/>
            <ac:picMk id="21" creationId="{2F677467-82EA-100A-2312-E6D96702B368}"/>
          </ac:picMkLst>
        </pc:picChg>
        <pc:picChg chg="mod">
          <ac:chgData name="kadiatou doucoure" userId="7af1bc00a6c4f757" providerId="LiveId" clId="{5D18576E-BDDE-4A81-B9EB-C5536A720E17}" dt="2024-01-30T13:16:19.291" v="4296" actId="14100"/>
          <ac:picMkLst>
            <pc:docMk/>
            <pc:sldMk cId="2849151971" sldId="402"/>
            <ac:picMk id="25" creationId="{03D32340-F0EE-CBF3-6BD5-2277E799E40A}"/>
          </ac:picMkLst>
        </pc:picChg>
        <pc:picChg chg="mod">
          <ac:chgData name="kadiatou doucoure" userId="7af1bc00a6c4f757" providerId="LiveId" clId="{5D18576E-BDDE-4A81-B9EB-C5536A720E17}" dt="2024-01-30T11:02:33.101" v="3692" actId="1076"/>
          <ac:picMkLst>
            <pc:docMk/>
            <pc:sldMk cId="2849151971" sldId="402"/>
            <ac:picMk id="26" creationId="{332FCDE7-81F1-BF2D-55F0-B357CABA1F7C}"/>
          </ac:picMkLst>
        </pc:picChg>
      </pc:sldChg>
      <pc:sldChg chg="addSp delSp modSp mod modNotesTx">
        <pc:chgData name="kadiatou doucoure" userId="7af1bc00a6c4f757" providerId="LiveId" clId="{5D18576E-BDDE-4A81-B9EB-C5536A720E17}" dt="2024-02-07T15:38:21.307" v="9599" actId="20577"/>
        <pc:sldMkLst>
          <pc:docMk/>
          <pc:sldMk cId="1912948986" sldId="403"/>
        </pc:sldMkLst>
        <pc:spChg chg="add del mod">
          <ac:chgData name="kadiatou doucoure" userId="7af1bc00a6c4f757" providerId="LiveId" clId="{5D18576E-BDDE-4A81-B9EB-C5536A720E17}" dt="2024-01-30T09:31:35.439" v="1951" actId="478"/>
          <ac:spMkLst>
            <pc:docMk/>
            <pc:sldMk cId="1912948986" sldId="403"/>
            <ac:spMk id="2" creationId="{CFFB4621-5574-07FA-2C00-FF2904C2C726}"/>
          </ac:spMkLst>
        </pc:spChg>
        <pc:spChg chg="add del mod">
          <ac:chgData name="kadiatou doucoure" userId="7af1bc00a6c4f757" providerId="LiveId" clId="{5D18576E-BDDE-4A81-B9EB-C5536A720E17}" dt="2024-02-03T10:11:52.093" v="5223" actId="1076"/>
          <ac:spMkLst>
            <pc:docMk/>
            <pc:sldMk cId="1912948986" sldId="403"/>
            <ac:spMk id="3" creationId="{1E1D7BF4-1396-F039-B145-FB7612AA6A2A}"/>
          </ac:spMkLst>
        </pc:spChg>
        <pc:spChg chg="mod">
          <ac:chgData name="kadiatou doucoure" userId="7af1bc00a6c4f757" providerId="LiveId" clId="{5D18576E-BDDE-4A81-B9EB-C5536A720E17}" dt="2024-01-31T13:13:02.739" v="5219" actId="14100"/>
          <ac:spMkLst>
            <pc:docMk/>
            <pc:sldMk cId="1912948986" sldId="403"/>
            <ac:spMk id="24" creationId="{5830F7F6-D1BB-C2DA-E551-BFE6DB3C438D}"/>
          </ac:spMkLst>
        </pc:spChg>
        <pc:spChg chg="mod">
          <ac:chgData name="kadiatou doucoure" userId="7af1bc00a6c4f757" providerId="LiveId" clId="{5D18576E-BDDE-4A81-B9EB-C5536A720E17}" dt="2024-01-31T10:29:26.996" v="5167" actId="123"/>
          <ac:spMkLst>
            <pc:docMk/>
            <pc:sldMk cId="1912948986" sldId="403"/>
            <ac:spMk id="25" creationId="{3E7CBB76-65E2-E627-0369-771F588C980D}"/>
          </ac:spMkLst>
        </pc:spChg>
        <pc:spChg chg="del mod">
          <ac:chgData name="kadiatou doucoure" userId="7af1bc00a6c4f757" providerId="LiveId" clId="{5D18576E-BDDE-4A81-B9EB-C5536A720E17}" dt="2024-01-30T09:42:28.137" v="2331" actId="478"/>
          <ac:spMkLst>
            <pc:docMk/>
            <pc:sldMk cId="1912948986" sldId="403"/>
            <ac:spMk id="26" creationId="{0E469817-940E-4A7E-82D2-9FC9B4D3AA33}"/>
          </ac:spMkLst>
        </pc:spChg>
        <pc:spChg chg="mod">
          <ac:chgData name="kadiatou doucoure" userId="7af1bc00a6c4f757" providerId="LiveId" clId="{5D18576E-BDDE-4A81-B9EB-C5536A720E17}" dt="2024-01-31T13:13:07.558" v="5220" actId="14100"/>
          <ac:spMkLst>
            <pc:docMk/>
            <pc:sldMk cId="1912948986" sldId="403"/>
            <ac:spMk id="27" creationId="{E318D085-015B-C9E9-9646-47D9AF41A39C}"/>
          </ac:spMkLst>
        </pc:spChg>
        <pc:spChg chg="mod">
          <ac:chgData name="kadiatou doucoure" userId="7af1bc00a6c4f757" providerId="LiveId" clId="{5D18576E-BDDE-4A81-B9EB-C5536A720E17}" dt="2024-01-31T13:12:41.895" v="5218" actId="20577"/>
          <ac:spMkLst>
            <pc:docMk/>
            <pc:sldMk cId="1912948986" sldId="403"/>
            <ac:spMk id="1041" creationId="{6684735C-4D18-5348-F3BD-44A16905C5FF}"/>
          </ac:spMkLst>
        </pc:spChg>
        <pc:picChg chg="mod">
          <ac:chgData name="kadiatou doucoure" userId="7af1bc00a6c4f757" providerId="LiveId" clId="{5D18576E-BDDE-4A81-B9EB-C5536A720E17}" dt="2024-02-03T10:11:44.984" v="5222" actId="1076"/>
          <ac:picMkLst>
            <pc:docMk/>
            <pc:sldMk cId="1912948986" sldId="403"/>
            <ac:picMk id="21" creationId="{644385FB-CCDE-8A6E-AA0B-95DCA8925AEB}"/>
          </ac:picMkLst>
        </pc:picChg>
        <pc:picChg chg="del mod">
          <ac:chgData name="kadiatou doucoure" userId="7af1bc00a6c4f757" providerId="LiveId" clId="{5D18576E-BDDE-4A81-B9EB-C5536A720E17}" dt="2024-01-30T09:42:33.394" v="2333" actId="478"/>
          <ac:picMkLst>
            <pc:docMk/>
            <pc:sldMk cId="1912948986" sldId="403"/>
            <ac:picMk id="28" creationId="{7784F14F-3D75-9267-FAAE-840173C73539}"/>
          </ac:picMkLst>
        </pc:picChg>
        <pc:picChg chg="del mod">
          <ac:chgData name="kadiatou doucoure" userId="7af1bc00a6c4f757" providerId="LiveId" clId="{5D18576E-BDDE-4A81-B9EB-C5536A720E17}" dt="2024-01-30T09:42:29.945" v="2332" actId="478"/>
          <ac:picMkLst>
            <pc:docMk/>
            <pc:sldMk cId="1912948986" sldId="403"/>
            <ac:picMk id="29" creationId="{B25C59FD-406D-BB5B-573A-7B1C4ED0103A}"/>
          </ac:picMkLst>
        </pc:picChg>
        <pc:picChg chg="del">
          <ac:chgData name="kadiatou doucoure" userId="7af1bc00a6c4f757" providerId="LiveId" clId="{5D18576E-BDDE-4A81-B9EB-C5536A720E17}" dt="2024-01-30T09:31:32.461" v="1950" actId="478"/>
          <ac:picMkLst>
            <pc:docMk/>
            <pc:sldMk cId="1912948986" sldId="403"/>
            <ac:picMk id="30" creationId="{1E94F241-EACC-D06D-05F0-EF7012822370}"/>
          </ac:picMkLst>
        </pc:picChg>
        <pc:picChg chg="mod">
          <ac:chgData name="kadiatou doucoure" userId="7af1bc00a6c4f757" providerId="LiveId" clId="{5D18576E-BDDE-4A81-B9EB-C5536A720E17}" dt="2024-01-30T09:32:19.422" v="1957" actId="1076"/>
          <ac:picMkLst>
            <pc:docMk/>
            <pc:sldMk cId="1912948986" sldId="403"/>
            <ac:picMk id="1026" creationId="{C7A53E4B-6C77-687E-9664-F4A22DEAE499}"/>
          </ac:picMkLst>
        </pc:picChg>
        <pc:picChg chg="mod">
          <ac:chgData name="kadiatou doucoure" userId="7af1bc00a6c4f757" providerId="LiveId" clId="{5D18576E-BDDE-4A81-B9EB-C5536A720E17}" dt="2024-01-30T09:34:06.259" v="1974" actId="14100"/>
          <ac:picMkLst>
            <pc:docMk/>
            <pc:sldMk cId="1912948986" sldId="403"/>
            <ac:picMk id="1028" creationId="{814602FA-9720-10E2-75BC-AA4C9D631C49}"/>
          </ac:picMkLst>
        </pc:picChg>
        <pc:picChg chg="mod">
          <ac:chgData name="kadiatou doucoure" userId="7af1bc00a6c4f757" providerId="LiveId" clId="{5D18576E-BDDE-4A81-B9EB-C5536A720E17}" dt="2024-01-30T09:34:12.166" v="1975" actId="1076"/>
          <ac:picMkLst>
            <pc:docMk/>
            <pc:sldMk cId="1912948986" sldId="403"/>
            <ac:picMk id="1030" creationId="{97F94AF1-D1F5-92F9-F4FC-A9E13C2DE410}"/>
          </ac:picMkLst>
        </pc:picChg>
        <pc:picChg chg="mod">
          <ac:chgData name="kadiatou doucoure" userId="7af1bc00a6c4f757" providerId="LiveId" clId="{5D18576E-BDDE-4A81-B9EB-C5536A720E17}" dt="2024-01-30T09:35:28.627" v="1985" actId="14100"/>
          <ac:picMkLst>
            <pc:docMk/>
            <pc:sldMk cId="1912948986" sldId="403"/>
            <ac:picMk id="1032" creationId="{1808A00A-25BD-4EF7-412F-8F372E7E8FCE}"/>
          </ac:picMkLst>
        </pc:picChg>
        <pc:picChg chg="mod">
          <ac:chgData name="kadiatou doucoure" userId="7af1bc00a6c4f757" providerId="LiveId" clId="{5D18576E-BDDE-4A81-B9EB-C5536A720E17}" dt="2024-01-31T10:29:31.261" v="5168" actId="1076"/>
          <ac:picMkLst>
            <pc:docMk/>
            <pc:sldMk cId="1912948986" sldId="403"/>
            <ac:picMk id="1036" creationId="{F866118B-F426-0493-E5B7-06BF8EC42075}"/>
          </ac:picMkLst>
        </pc:picChg>
      </pc:sldChg>
      <pc:sldChg chg="addSp delSp modSp mod modClrScheme modShow chgLayout modNotesTx">
        <pc:chgData name="kadiatou doucoure" userId="7af1bc00a6c4f757" providerId="LiveId" clId="{5D18576E-BDDE-4A81-B9EB-C5536A720E17}" dt="2024-02-07T15:40:51.289" v="9604" actId="20577"/>
        <pc:sldMkLst>
          <pc:docMk/>
          <pc:sldMk cId="1633727740" sldId="404"/>
        </pc:sldMkLst>
        <pc:spChg chg="add del mod">
          <ac:chgData name="kadiatou doucoure" userId="7af1bc00a6c4f757" providerId="LiveId" clId="{5D18576E-BDDE-4A81-B9EB-C5536A720E17}" dt="2024-01-06T14:25:44.310" v="2" actId="478"/>
          <ac:spMkLst>
            <pc:docMk/>
            <pc:sldMk cId="1633727740" sldId="404"/>
            <ac:spMk id="3" creationId="{1E6CD16B-97FD-9C66-48EA-3546BF522B79}"/>
          </ac:spMkLst>
        </pc:spChg>
        <pc:spChg chg="del">
          <ac:chgData name="kadiatou doucoure" userId="7af1bc00a6c4f757" providerId="LiveId" clId="{5D18576E-BDDE-4A81-B9EB-C5536A720E17}" dt="2024-01-06T14:25:53.580" v="6" actId="478"/>
          <ac:spMkLst>
            <pc:docMk/>
            <pc:sldMk cId="1633727740" sldId="404"/>
            <ac:spMk id="4" creationId="{C278FAAB-8DFA-4475-B8B6-51A3ED193119}"/>
          </ac:spMkLst>
        </pc:spChg>
        <pc:spChg chg="del">
          <ac:chgData name="kadiatou doucoure" userId="7af1bc00a6c4f757" providerId="LiveId" clId="{5D18576E-BDDE-4A81-B9EB-C5536A720E17}" dt="2024-01-06T14:25:50.719" v="4" actId="478"/>
          <ac:spMkLst>
            <pc:docMk/>
            <pc:sldMk cId="1633727740" sldId="404"/>
            <ac:spMk id="5" creationId="{6237BABF-398B-4F17-B288-42D7047C2B6E}"/>
          </ac:spMkLst>
        </pc:spChg>
        <pc:spChg chg="add mod">
          <ac:chgData name="kadiatou doucoure" userId="7af1bc00a6c4f757" providerId="LiveId" clId="{5D18576E-BDDE-4A81-B9EB-C5536A720E17}" dt="2024-01-31T10:28:23.976" v="5158" actId="123"/>
          <ac:spMkLst>
            <pc:docMk/>
            <pc:sldMk cId="1633727740" sldId="404"/>
            <ac:spMk id="6" creationId="{5057EC9A-DD33-4DBB-BD0E-A1F0036E46CE}"/>
          </ac:spMkLst>
        </pc:spChg>
        <pc:spChg chg="add mod">
          <ac:chgData name="kadiatou doucoure" userId="7af1bc00a6c4f757" providerId="LiveId" clId="{5D18576E-BDDE-4A81-B9EB-C5536A720E17}" dt="2024-01-30T14:04:59.170" v="5104" actId="688"/>
          <ac:spMkLst>
            <pc:docMk/>
            <pc:sldMk cId="1633727740" sldId="404"/>
            <ac:spMk id="7" creationId="{67CA497C-4DC2-CE39-45F1-4AD9A4B4B7DA}"/>
          </ac:spMkLst>
        </pc:spChg>
        <pc:spChg chg="add del mod">
          <ac:chgData name="kadiatou doucoure" userId="7af1bc00a6c4f757" providerId="LiveId" clId="{5D18576E-BDDE-4A81-B9EB-C5536A720E17}" dt="2024-01-06T14:25:45.095" v="3" actId="478"/>
          <ac:spMkLst>
            <pc:docMk/>
            <pc:sldMk cId="1633727740" sldId="404"/>
            <ac:spMk id="8" creationId="{02BB909F-AC2B-2FBF-EB59-5F05D2B9CE95}"/>
          </ac:spMkLst>
        </pc:spChg>
        <pc:spChg chg="add del mod">
          <ac:chgData name="kadiatou doucoure" userId="7af1bc00a6c4f757" providerId="LiveId" clId="{5D18576E-BDDE-4A81-B9EB-C5536A720E17}" dt="2024-01-06T14:25:51.906" v="5" actId="478"/>
          <ac:spMkLst>
            <pc:docMk/>
            <pc:sldMk cId="1633727740" sldId="404"/>
            <ac:spMk id="11" creationId="{2DB6A204-B7E5-C474-434B-6CF02DDEC80A}"/>
          </ac:spMkLst>
        </pc:spChg>
        <pc:spChg chg="add del mod">
          <ac:chgData name="kadiatou doucoure" userId="7af1bc00a6c4f757" providerId="LiveId" clId="{5D18576E-BDDE-4A81-B9EB-C5536A720E17}" dt="2024-01-30T14:08:16.265" v="5125" actId="478"/>
          <ac:spMkLst>
            <pc:docMk/>
            <pc:sldMk cId="1633727740" sldId="404"/>
            <ac:spMk id="12" creationId="{966924E8-0DD3-0D18-156E-D196F782E668}"/>
          </ac:spMkLst>
        </pc:spChg>
        <pc:spChg chg="add del mod">
          <ac:chgData name="kadiatou doucoure" userId="7af1bc00a6c4f757" providerId="LiveId" clId="{5D18576E-BDDE-4A81-B9EB-C5536A720E17}" dt="2024-01-06T14:25:54.728" v="7" actId="478"/>
          <ac:spMkLst>
            <pc:docMk/>
            <pc:sldMk cId="1633727740" sldId="404"/>
            <ac:spMk id="13" creationId="{4914B369-BD25-42E5-8876-D1F8946773C1}"/>
          </ac:spMkLst>
        </pc:spChg>
        <pc:spChg chg="add del">
          <ac:chgData name="kadiatou doucoure" userId="7af1bc00a6c4f757" providerId="LiveId" clId="{5D18576E-BDDE-4A81-B9EB-C5536A720E17}" dt="2024-01-30T14:08:22.738" v="5127" actId="478"/>
          <ac:spMkLst>
            <pc:docMk/>
            <pc:sldMk cId="1633727740" sldId="404"/>
            <ac:spMk id="13" creationId="{C06DE96B-0328-160F-1936-0715D5370548}"/>
          </ac:spMkLst>
        </pc:spChg>
        <pc:spChg chg="add mod ord">
          <ac:chgData name="kadiatou doucoure" userId="7af1bc00a6c4f757" providerId="LiveId" clId="{5D18576E-BDDE-4A81-B9EB-C5536A720E17}" dt="2024-01-30T13:19:15.772" v="4364" actId="20577"/>
          <ac:spMkLst>
            <pc:docMk/>
            <pc:sldMk cId="1633727740" sldId="404"/>
            <ac:spMk id="22" creationId="{15748DB5-D26B-7F9C-E2BF-38B0E7AEA30C}"/>
          </ac:spMkLst>
        </pc:spChg>
        <pc:spChg chg="add del mod ord">
          <ac:chgData name="kadiatou doucoure" userId="7af1bc00a6c4f757" providerId="LiveId" clId="{5D18576E-BDDE-4A81-B9EB-C5536A720E17}" dt="2024-01-06T14:48:01.462" v="62" actId="478"/>
          <ac:spMkLst>
            <pc:docMk/>
            <pc:sldMk cId="1633727740" sldId="404"/>
            <ac:spMk id="24" creationId="{A280F1A1-6B40-AF5D-7919-D72CAB574BAE}"/>
          </ac:spMkLst>
        </pc:spChg>
        <pc:spChg chg="add del mod ord">
          <ac:chgData name="kadiatou doucoure" userId="7af1bc00a6c4f757" providerId="LiveId" clId="{5D18576E-BDDE-4A81-B9EB-C5536A720E17}" dt="2024-01-06T14:48:04.213" v="63" actId="478"/>
          <ac:spMkLst>
            <pc:docMk/>
            <pc:sldMk cId="1633727740" sldId="404"/>
            <ac:spMk id="26" creationId="{C67B48F2-9B11-589B-1542-2CA7AA97C1C5}"/>
          </ac:spMkLst>
        </pc:spChg>
        <pc:spChg chg="add mod ord">
          <ac:chgData name="kadiatou doucoure" userId="7af1bc00a6c4f757" providerId="LiveId" clId="{5D18576E-BDDE-4A81-B9EB-C5536A720E17}" dt="2024-01-06T14:47:37.005" v="60" actId="26606"/>
          <ac:spMkLst>
            <pc:docMk/>
            <pc:sldMk cId="1633727740" sldId="404"/>
            <ac:spMk id="28" creationId="{72CF1684-63A7-4634-BB6F-D242DDB9CA5D}"/>
          </ac:spMkLst>
        </pc:spChg>
        <pc:spChg chg="add del mod">
          <ac:chgData name="kadiatou doucoure" userId="7af1bc00a6c4f757" providerId="LiveId" clId="{5D18576E-BDDE-4A81-B9EB-C5536A720E17}" dt="2024-01-06T16:14:47.302" v="972"/>
          <ac:spMkLst>
            <pc:docMk/>
            <pc:sldMk cId="1633727740" sldId="404"/>
            <ac:spMk id="34" creationId="{3AAEA6DB-7B3D-49AF-D1F4-E150B47B89E3}"/>
          </ac:spMkLst>
        </pc:spChg>
        <pc:spChg chg="add mod">
          <ac:chgData name="kadiatou doucoure" userId="7af1bc00a6c4f757" providerId="LiveId" clId="{5D18576E-BDDE-4A81-B9EB-C5536A720E17}" dt="2024-01-31T10:28:28.762" v="5159" actId="123"/>
          <ac:spMkLst>
            <pc:docMk/>
            <pc:sldMk cId="1633727740" sldId="404"/>
            <ac:spMk id="35" creationId="{E0C5FBA4-277A-0C44-2A41-E66C183A14E7}"/>
          </ac:spMkLst>
        </pc:spChg>
        <pc:spChg chg="add del mod ord">
          <ac:chgData name="kadiatou doucoure" userId="7af1bc00a6c4f757" providerId="LiveId" clId="{5D18576E-BDDE-4A81-B9EB-C5536A720E17}" dt="2024-01-30T13:31:49.554" v="4821" actId="478"/>
          <ac:spMkLst>
            <pc:docMk/>
            <pc:sldMk cId="1633727740" sldId="404"/>
            <ac:spMk id="36" creationId="{D3679596-ACDF-0E7A-A4DE-03CD57E83477}"/>
          </ac:spMkLst>
        </pc:spChg>
        <pc:graphicFrameChg chg="add del mod">
          <ac:chgData name="kadiatou doucoure" userId="7af1bc00a6c4f757" providerId="LiveId" clId="{5D18576E-BDDE-4A81-B9EB-C5536A720E17}" dt="2024-01-30T13:43:19.662" v="4997" actId="478"/>
          <ac:graphicFrameMkLst>
            <pc:docMk/>
            <pc:sldMk cId="1633727740" sldId="404"/>
            <ac:graphicFrameMk id="8" creationId="{95BD7DFC-E97A-E9C2-758A-BF82E8B536BC}"/>
          </ac:graphicFrameMkLst>
        </pc:graphicFrameChg>
        <pc:graphicFrameChg chg="add del mod">
          <ac:chgData name="kadiatou doucoure" userId="7af1bc00a6c4f757" providerId="LiveId" clId="{5D18576E-BDDE-4A81-B9EB-C5536A720E17}" dt="2024-01-30T13:43:39.161" v="4999" actId="478"/>
          <ac:graphicFrameMkLst>
            <pc:docMk/>
            <pc:sldMk cId="1633727740" sldId="404"/>
            <ac:graphicFrameMk id="9" creationId="{C299510F-1DD7-46EA-D449-CC607F88CD2F}"/>
          </ac:graphicFrameMkLst>
        </pc:graphicFrameChg>
        <pc:picChg chg="add mod">
          <ac:chgData name="kadiatou doucoure" userId="7af1bc00a6c4f757" providerId="LiveId" clId="{5D18576E-BDDE-4A81-B9EB-C5536A720E17}" dt="2024-01-30T14:07:22.378" v="5122" actId="1076"/>
          <ac:picMkLst>
            <pc:docMk/>
            <pc:sldMk cId="1633727740" sldId="404"/>
            <ac:picMk id="3" creationId="{572BDFFD-75E4-6787-E77B-1347A5F4B917}"/>
          </ac:picMkLst>
        </pc:picChg>
        <pc:picChg chg="add mod ord">
          <ac:chgData name="kadiatou doucoure" userId="7af1bc00a6c4f757" providerId="LiveId" clId="{5D18576E-BDDE-4A81-B9EB-C5536A720E17}" dt="2024-01-30T14:06:51.015" v="5120" actId="1076"/>
          <ac:picMkLst>
            <pc:docMk/>
            <pc:sldMk cId="1633727740" sldId="404"/>
            <ac:picMk id="5" creationId="{16429A0F-DC8D-1BD9-5B48-E011A0700784}"/>
          </ac:picMkLst>
        </pc:picChg>
        <pc:picChg chg="del">
          <ac:chgData name="kadiatou doucoure" userId="7af1bc00a6c4f757" providerId="LiveId" clId="{5D18576E-BDDE-4A81-B9EB-C5536A720E17}" dt="2024-01-06T14:25:42.980" v="0" actId="478"/>
          <ac:picMkLst>
            <pc:docMk/>
            <pc:sldMk cId="1633727740" sldId="404"/>
            <ac:picMk id="7" creationId="{2E3A6B9C-61DE-478A-BBBB-7765E56378A3}"/>
          </ac:picMkLst>
        </pc:picChg>
        <pc:picChg chg="del">
          <ac:chgData name="kadiatou doucoure" userId="7af1bc00a6c4f757" providerId="LiveId" clId="{5D18576E-BDDE-4A81-B9EB-C5536A720E17}" dt="2024-01-06T14:25:43.745" v="1" actId="478"/>
          <ac:picMkLst>
            <pc:docMk/>
            <pc:sldMk cId="1633727740" sldId="404"/>
            <ac:picMk id="9" creationId="{62E8AA20-DC84-4901-B726-97173C509248}"/>
          </ac:picMkLst>
        </pc:picChg>
        <pc:picChg chg="add del mod">
          <ac:chgData name="kadiatou doucoure" userId="7af1bc00a6c4f757" providerId="LiveId" clId="{5D18576E-BDDE-4A81-B9EB-C5536A720E17}" dt="2024-01-30T13:57:29.314" v="5010" actId="478"/>
          <ac:picMkLst>
            <pc:docMk/>
            <pc:sldMk cId="1633727740" sldId="404"/>
            <ac:picMk id="10" creationId="{1E8FA277-5EDC-1F1E-9472-EE96458F0649}"/>
          </ac:picMkLst>
        </pc:picChg>
        <pc:picChg chg="add mod ord">
          <ac:chgData name="kadiatou doucoure" userId="7af1bc00a6c4f757" providerId="LiveId" clId="{5D18576E-BDDE-4A81-B9EB-C5536A720E17}" dt="2024-02-05T13:13:34.275" v="8533" actId="962"/>
          <ac:picMkLst>
            <pc:docMk/>
            <pc:sldMk cId="1633727740" sldId="404"/>
            <ac:picMk id="11" creationId="{8A8243AB-0306-9A9E-E0CC-8D00E1BBC953}"/>
          </ac:picMkLst>
        </pc:picChg>
        <pc:picChg chg="add del">
          <ac:chgData name="kadiatou doucoure" userId="7af1bc00a6c4f757" providerId="LiveId" clId="{5D18576E-BDDE-4A81-B9EB-C5536A720E17}" dt="2024-01-30T14:08:41.418" v="5129" actId="478"/>
          <ac:picMkLst>
            <pc:docMk/>
            <pc:sldMk cId="1633727740" sldId="404"/>
            <ac:picMk id="14" creationId="{4C44682E-B2BC-63CF-EB5C-7B2D697D5334}"/>
          </ac:picMkLst>
        </pc:picChg>
        <pc:picChg chg="add del mod ord modCrop">
          <ac:chgData name="kadiatou doucoure" userId="7af1bc00a6c4f757" providerId="LiveId" clId="{5D18576E-BDDE-4A81-B9EB-C5536A720E17}" dt="2024-01-24T14:34:54.145" v="1387" actId="478"/>
          <ac:picMkLst>
            <pc:docMk/>
            <pc:sldMk cId="1633727740" sldId="404"/>
            <ac:picMk id="15" creationId="{99484646-ECCC-0855-1E65-0ED1908814B8}"/>
          </ac:picMkLst>
        </pc:picChg>
        <pc:picChg chg="add del mod">
          <ac:chgData name="kadiatou doucoure" userId="7af1bc00a6c4f757" providerId="LiveId" clId="{5D18576E-BDDE-4A81-B9EB-C5536A720E17}" dt="2024-01-30T14:10:09.500" v="5137" actId="478"/>
          <ac:picMkLst>
            <pc:docMk/>
            <pc:sldMk cId="1633727740" sldId="404"/>
            <ac:picMk id="16" creationId="{5F937AD0-0DFF-8D4C-A466-D03CE8F01A1A}"/>
          </ac:picMkLst>
        </pc:picChg>
        <pc:picChg chg="add del mod">
          <ac:chgData name="kadiatou doucoure" userId="7af1bc00a6c4f757" providerId="LiveId" clId="{5D18576E-BDDE-4A81-B9EB-C5536A720E17}" dt="2024-01-06T14:45:56.109" v="25" actId="478"/>
          <ac:picMkLst>
            <pc:docMk/>
            <pc:sldMk cId="1633727740" sldId="404"/>
            <ac:picMk id="17" creationId="{1A7B32D9-210F-1981-9E2A-82289401AEDA}"/>
          </ac:picMkLst>
        </pc:picChg>
        <pc:picChg chg="add del mod">
          <ac:chgData name="kadiatou doucoure" userId="7af1bc00a6c4f757" providerId="LiveId" clId="{5D18576E-BDDE-4A81-B9EB-C5536A720E17}" dt="2024-01-30T13:20:31.838" v="4367" actId="478"/>
          <ac:picMkLst>
            <pc:docMk/>
            <pc:sldMk cId="1633727740" sldId="404"/>
            <ac:picMk id="19" creationId="{32971E80-5ACB-650A-2899-300F4AD91141}"/>
          </ac:picMkLst>
        </pc:picChg>
        <pc:picChg chg="add del mod ord">
          <ac:chgData name="kadiatou doucoure" userId="7af1bc00a6c4f757" providerId="LiveId" clId="{5D18576E-BDDE-4A81-B9EB-C5536A720E17}" dt="2024-01-30T13:20:30.346" v="4366" actId="478"/>
          <ac:picMkLst>
            <pc:docMk/>
            <pc:sldMk cId="1633727740" sldId="404"/>
            <ac:picMk id="20" creationId="{F467DCDB-380B-AE7A-3E02-95D4A846AB25}"/>
          </ac:picMkLst>
        </pc:picChg>
        <pc:picChg chg="add del mod">
          <ac:chgData name="kadiatou doucoure" userId="7af1bc00a6c4f757" providerId="LiveId" clId="{5D18576E-BDDE-4A81-B9EB-C5536A720E17}" dt="2024-01-30T13:20:33.330" v="4368" actId="478"/>
          <ac:picMkLst>
            <pc:docMk/>
            <pc:sldMk cId="1633727740" sldId="404"/>
            <ac:picMk id="21" creationId="{D3CBF98B-6A3A-9C18-A92F-70B438420844}"/>
          </ac:picMkLst>
        </pc:picChg>
        <pc:picChg chg="add del mod">
          <ac:chgData name="kadiatou doucoure" userId="7af1bc00a6c4f757" providerId="LiveId" clId="{5D18576E-BDDE-4A81-B9EB-C5536A720E17}" dt="2024-01-30T13:20:35.106" v="4369" actId="478"/>
          <ac:picMkLst>
            <pc:docMk/>
            <pc:sldMk cId="1633727740" sldId="404"/>
            <ac:picMk id="23" creationId="{276280BB-599F-B23F-4466-F570C54A6940}"/>
          </ac:picMkLst>
        </pc:picChg>
        <pc:picChg chg="add del mod">
          <ac:chgData name="kadiatou doucoure" userId="7af1bc00a6c4f757" providerId="LiveId" clId="{5D18576E-BDDE-4A81-B9EB-C5536A720E17}" dt="2024-01-30T13:20:28.333" v="4365" actId="478"/>
          <ac:picMkLst>
            <pc:docMk/>
            <pc:sldMk cId="1633727740" sldId="404"/>
            <ac:picMk id="27" creationId="{BA95B59C-3EA4-AA90-F76A-B6F7326CD309}"/>
          </ac:picMkLst>
        </pc:picChg>
        <pc:picChg chg="add del mod">
          <ac:chgData name="kadiatou doucoure" userId="7af1bc00a6c4f757" providerId="LiveId" clId="{5D18576E-BDDE-4A81-B9EB-C5536A720E17}" dt="2024-01-30T13:20:37.243" v="4370" actId="478"/>
          <ac:picMkLst>
            <pc:docMk/>
            <pc:sldMk cId="1633727740" sldId="404"/>
            <ac:picMk id="29" creationId="{BA69AD2B-2AE5-5E94-3CCA-154E24F8E179}"/>
          </ac:picMkLst>
        </pc:picChg>
        <pc:picChg chg="add mod">
          <ac:chgData name="kadiatou doucoure" userId="7af1bc00a6c4f757" providerId="LiveId" clId="{5D18576E-BDDE-4A81-B9EB-C5536A720E17}" dt="2024-01-30T13:34:41.917" v="4848" actId="14100"/>
          <ac:picMkLst>
            <pc:docMk/>
            <pc:sldMk cId="1633727740" sldId="404"/>
            <ac:picMk id="31" creationId="{25858286-5021-2EDE-CA38-57DAEE74E709}"/>
          </ac:picMkLst>
        </pc:picChg>
        <pc:picChg chg="add mod">
          <ac:chgData name="kadiatou doucoure" userId="7af1bc00a6c4f757" providerId="LiveId" clId="{5D18576E-BDDE-4A81-B9EB-C5536A720E17}" dt="2024-01-30T13:31:45.260" v="4819" actId="1076"/>
          <ac:picMkLst>
            <pc:docMk/>
            <pc:sldMk cId="1633727740" sldId="404"/>
            <ac:picMk id="33" creationId="{FFFE28DA-C9C7-64F2-FA2A-A6D7EDC3B539}"/>
          </ac:picMkLst>
        </pc:picChg>
        <pc:picChg chg="add mod">
          <ac:chgData name="kadiatou doucoure" userId="7af1bc00a6c4f757" providerId="LiveId" clId="{5D18576E-BDDE-4A81-B9EB-C5536A720E17}" dt="2024-01-30T14:10:19.982" v="5141" actId="14100"/>
          <ac:picMkLst>
            <pc:docMk/>
            <pc:sldMk cId="1633727740" sldId="404"/>
            <ac:picMk id="1030" creationId="{1F56F1B7-C25A-1113-1201-9D58CE3E99C8}"/>
          </ac:picMkLst>
        </pc:picChg>
      </pc:sldChg>
      <pc:sldChg chg="del">
        <pc:chgData name="kadiatou doucoure" userId="7af1bc00a6c4f757" providerId="LiveId" clId="{5D18576E-BDDE-4A81-B9EB-C5536A720E17}" dt="2024-01-06T15:03:29.523" v="210" actId="47"/>
        <pc:sldMkLst>
          <pc:docMk/>
          <pc:sldMk cId="3079534048" sldId="405"/>
        </pc:sldMkLst>
      </pc:sldChg>
      <pc:sldChg chg="del">
        <pc:chgData name="kadiatou doucoure" userId="7af1bc00a6c4f757" providerId="LiveId" clId="{5D18576E-BDDE-4A81-B9EB-C5536A720E17}" dt="2024-01-06T15:03:29.523" v="210" actId="47"/>
        <pc:sldMkLst>
          <pc:docMk/>
          <pc:sldMk cId="3937857121" sldId="406"/>
        </pc:sldMkLst>
      </pc:sldChg>
      <pc:sldChg chg="del">
        <pc:chgData name="kadiatou doucoure" userId="7af1bc00a6c4f757" providerId="LiveId" clId="{5D18576E-BDDE-4A81-B9EB-C5536A720E17}" dt="2024-01-06T15:03:29.523" v="210" actId="47"/>
        <pc:sldMkLst>
          <pc:docMk/>
          <pc:sldMk cId="1241505514" sldId="407"/>
        </pc:sldMkLst>
      </pc:sldChg>
      <pc:sldChg chg="del">
        <pc:chgData name="kadiatou doucoure" userId="7af1bc00a6c4f757" providerId="LiveId" clId="{5D18576E-BDDE-4A81-B9EB-C5536A720E17}" dt="2024-01-06T15:03:29.523" v="210" actId="47"/>
        <pc:sldMkLst>
          <pc:docMk/>
          <pc:sldMk cId="3958427157" sldId="408"/>
        </pc:sldMkLst>
      </pc:sldChg>
      <pc:sldChg chg="addSp delSp modSp mod modClrScheme chgLayout modNotesTx">
        <pc:chgData name="kadiatou doucoure" userId="7af1bc00a6c4f757" providerId="LiveId" clId="{5D18576E-BDDE-4A81-B9EB-C5536A720E17}" dt="2024-02-07T15:41:44.302" v="9605" actId="20577"/>
        <pc:sldMkLst>
          <pc:docMk/>
          <pc:sldMk cId="2420767862" sldId="409"/>
        </pc:sldMkLst>
        <pc:spChg chg="add mod">
          <ac:chgData name="kadiatou doucoure" userId="7af1bc00a6c4f757" providerId="LiveId" clId="{5D18576E-BDDE-4A81-B9EB-C5536A720E17}" dt="2024-02-05T13:17:00.315" v="8594" actId="5793"/>
          <ac:spMkLst>
            <pc:docMk/>
            <pc:sldMk cId="2420767862" sldId="409"/>
            <ac:spMk id="2" creationId="{5F9E5C95-3943-9A08-FD46-79671369BDDF}"/>
          </ac:spMkLst>
        </pc:spChg>
        <pc:spChg chg="add del mod">
          <ac:chgData name="kadiatou doucoure" userId="7af1bc00a6c4f757" providerId="LiveId" clId="{5D18576E-BDDE-4A81-B9EB-C5536A720E17}" dt="2024-01-06T16:25:39.454" v="1343" actId="478"/>
          <ac:spMkLst>
            <pc:docMk/>
            <pc:sldMk cId="2420767862" sldId="409"/>
            <ac:spMk id="3" creationId="{0E001923-CBC9-9908-6A65-8ACA7B1EB1A4}"/>
          </ac:spMkLst>
        </pc:spChg>
        <pc:spChg chg="del">
          <ac:chgData name="kadiatou doucoure" userId="7af1bc00a6c4f757" providerId="LiveId" clId="{5D18576E-BDDE-4A81-B9EB-C5536A720E17}" dt="2024-01-06T16:25:46.239" v="1347" actId="478"/>
          <ac:spMkLst>
            <pc:docMk/>
            <pc:sldMk cId="2420767862" sldId="409"/>
            <ac:spMk id="4" creationId="{8CA6E381-7CDD-4999-B9C7-CD31E749FD95}"/>
          </ac:spMkLst>
        </pc:spChg>
        <pc:spChg chg="del">
          <ac:chgData name="kadiatou doucoure" userId="7af1bc00a6c4f757" providerId="LiveId" clId="{5D18576E-BDDE-4A81-B9EB-C5536A720E17}" dt="2024-01-06T16:25:43.715" v="1346" actId="478"/>
          <ac:spMkLst>
            <pc:docMk/>
            <pc:sldMk cId="2420767862" sldId="409"/>
            <ac:spMk id="5" creationId="{BCDB3C5E-E520-4B9D-8574-178AD4C9F286}"/>
          </ac:spMkLst>
        </pc:spChg>
        <pc:spChg chg="add del mod">
          <ac:chgData name="kadiatou doucoure" userId="7af1bc00a6c4f757" providerId="LiveId" clId="{5D18576E-BDDE-4A81-B9EB-C5536A720E17}" dt="2024-01-06T16:25:33.658" v="1340" actId="478"/>
          <ac:spMkLst>
            <pc:docMk/>
            <pc:sldMk cId="2420767862" sldId="409"/>
            <ac:spMk id="7" creationId="{E8B58F1D-9AC9-C68D-79C1-96E9E7C958B8}"/>
          </ac:spMkLst>
        </pc:spChg>
        <pc:spChg chg="add del mod">
          <ac:chgData name="kadiatou doucoure" userId="7af1bc00a6c4f757" providerId="LiveId" clId="{5D18576E-BDDE-4A81-B9EB-C5536A720E17}" dt="2024-01-06T16:25:36.507" v="1342" actId="478"/>
          <ac:spMkLst>
            <pc:docMk/>
            <pc:sldMk cId="2420767862" sldId="409"/>
            <ac:spMk id="9" creationId="{15A1A327-D389-8B8D-43D2-51ADB7B658D0}"/>
          </ac:spMkLst>
        </pc:spChg>
        <pc:spChg chg="del">
          <ac:chgData name="kadiatou doucoure" userId="7af1bc00a6c4f757" providerId="LiveId" clId="{5D18576E-BDDE-4A81-B9EB-C5536A720E17}" dt="2024-01-06T16:25:40.765" v="1344" actId="478"/>
          <ac:spMkLst>
            <pc:docMk/>
            <pc:sldMk cId="2420767862" sldId="409"/>
            <ac:spMk id="10" creationId="{4C8B0F30-95FD-437A-9D9B-F937C36E9C85}"/>
          </ac:spMkLst>
        </pc:spChg>
        <pc:spChg chg="del">
          <ac:chgData name="kadiatou doucoure" userId="7af1bc00a6c4f757" providerId="LiveId" clId="{5D18576E-BDDE-4A81-B9EB-C5536A720E17}" dt="2024-01-06T16:25:30.901" v="1338" actId="478"/>
          <ac:spMkLst>
            <pc:docMk/>
            <pc:sldMk cId="2420767862" sldId="409"/>
            <ac:spMk id="11" creationId="{161A06CA-0B70-4C53-BE9B-665816B036B6}"/>
          </ac:spMkLst>
        </pc:spChg>
        <pc:spChg chg="add del mod">
          <ac:chgData name="kadiatou doucoure" userId="7af1bc00a6c4f757" providerId="LiveId" clId="{5D18576E-BDDE-4A81-B9EB-C5536A720E17}" dt="2024-01-06T16:25:42.648" v="1345" actId="478"/>
          <ac:spMkLst>
            <pc:docMk/>
            <pc:sldMk cId="2420767862" sldId="409"/>
            <ac:spMk id="13" creationId="{3B0D1B12-096E-C31F-046B-6DC71E183A85}"/>
          </ac:spMkLst>
        </pc:spChg>
        <pc:spChg chg="add del mod">
          <ac:chgData name="kadiatou doucoure" userId="7af1bc00a6c4f757" providerId="LiveId" clId="{5D18576E-BDDE-4A81-B9EB-C5536A720E17}" dt="2024-01-06T16:25:49.326" v="1349" actId="478"/>
          <ac:spMkLst>
            <pc:docMk/>
            <pc:sldMk cId="2420767862" sldId="409"/>
            <ac:spMk id="15" creationId="{1E60A8B6-0090-DEF6-71F0-7234C7664EB0}"/>
          </ac:spMkLst>
        </pc:spChg>
        <pc:spChg chg="add del mod">
          <ac:chgData name="kadiatou doucoure" userId="7af1bc00a6c4f757" providerId="LiveId" clId="{5D18576E-BDDE-4A81-B9EB-C5536A720E17}" dt="2024-01-06T16:25:48.406" v="1348" actId="478"/>
          <ac:spMkLst>
            <pc:docMk/>
            <pc:sldMk cId="2420767862" sldId="409"/>
            <ac:spMk id="17" creationId="{822A0588-CFFB-365A-245C-7EF216A1269E}"/>
          </ac:spMkLst>
        </pc:spChg>
        <pc:picChg chg="add mod">
          <ac:chgData name="kadiatou doucoure" userId="7af1bc00a6c4f757" providerId="LiveId" clId="{5D18576E-BDDE-4A81-B9EB-C5536A720E17}" dt="2024-01-06T16:28:18.691" v="1355" actId="26606"/>
          <ac:picMkLst>
            <pc:docMk/>
            <pc:sldMk cId="2420767862" sldId="409"/>
            <ac:picMk id="19" creationId="{80262F12-F7A8-FCD8-884B-3F19C5D3266D}"/>
          </ac:picMkLst>
        </pc:picChg>
        <pc:picChg chg="del">
          <ac:chgData name="kadiatou doucoure" userId="7af1bc00a6c4f757" providerId="LiveId" clId="{5D18576E-BDDE-4A81-B9EB-C5536A720E17}" dt="2024-01-06T16:25:31.706" v="1339" actId="478"/>
          <ac:picMkLst>
            <pc:docMk/>
            <pc:sldMk cId="2420767862" sldId="409"/>
            <ac:picMk id="21" creationId="{C0AA5E5B-9A0B-4837-9008-6B83089C194E}"/>
          </ac:picMkLst>
        </pc:picChg>
        <pc:picChg chg="del">
          <ac:chgData name="kadiatou doucoure" userId="7af1bc00a6c4f757" providerId="LiveId" clId="{5D18576E-BDDE-4A81-B9EB-C5536A720E17}" dt="2024-01-06T16:25:34.969" v="1341" actId="478"/>
          <ac:picMkLst>
            <pc:docMk/>
            <pc:sldMk cId="2420767862" sldId="409"/>
            <ac:picMk id="23" creationId="{D98BD80F-ADD8-4A4B-93EA-5B25442FD2F9}"/>
          </ac:picMkLst>
        </pc:picChg>
      </pc:sldChg>
      <pc:sldChg chg="del">
        <pc:chgData name="kadiatou doucoure" userId="7af1bc00a6c4f757" providerId="LiveId" clId="{5D18576E-BDDE-4A81-B9EB-C5536A720E17}" dt="2024-01-06T15:03:29.523" v="210" actId="47"/>
        <pc:sldMkLst>
          <pc:docMk/>
          <pc:sldMk cId="970158950" sldId="410"/>
        </pc:sldMkLst>
      </pc:sldChg>
      <pc:sldChg chg="addSp delSp modSp mod ord modClrScheme chgLayout modNotesTx">
        <pc:chgData name="kadiatou doucoure" userId="7af1bc00a6c4f757" providerId="LiveId" clId="{5D18576E-BDDE-4A81-B9EB-C5536A720E17}" dt="2024-02-05T13:15:14.238" v="8588" actId="14100"/>
        <pc:sldMkLst>
          <pc:docMk/>
          <pc:sldMk cId="3758877260" sldId="410"/>
        </pc:sldMkLst>
        <pc:spChg chg="add mod">
          <ac:chgData name="kadiatou doucoure" userId="7af1bc00a6c4f757" providerId="LiveId" clId="{5D18576E-BDDE-4A81-B9EB-C5536A720E17}" dt="2024-02-05T13:15:14.238" v="8588" actId="14100"/>
          <ac:spMkLst>
            <pc:docMk/>
            <pc:sldMk cId="3758877260" sldId="410"/>
            <ac:spMk id="2" creationId="{0AA03002-8214-9A41-2EB2-F5C28B983CDB}"/>
          </ac:spMkLst>
        </pc:spChg>
        <pc:spChg chg="del mod ord">
          <ac:chgData name="kadiatou doucoure" userId="7af1bc00a6c4f757" providerId="LiveId" clId="{5D18576E-BDDE-4A81-B9EB-C5536A720E17}" dt="2024-01-06T15:57:52.184" v="841" actId="478"/>
          <ac:spMkLst>
            <pc:docMk/>
            <pc:sldMk cId="3758877260" sldId="410"/>
            <ac:spMk id="2" creationId="{6D602820-7F02-4F5F-8933-C0B61CFA2E08}"/>
          </ac:spMkLst>
        </pc:spChg>
        <pc:spChg chg="del">
          <ac:chgData name="kadiatou doucoure" userId="7af1bc00a6c4f757" providerId="LiveId" clId="{5D18576E-BDDE-4A81-B9EB-C5536A720E17}" dt="2024-01-06T15:43:47.164" v="517" actId="478"/>
          <ac:spMkLst>
            <pc:docMk/>
            <pc:sldMk cId="3758877260" sldId="410"/>
            <ac:spMk id="4" creationId="{523A727A-BD22-42EE-9500-BBEF455DA5DE}"/>
          </ac:spMkLst>
        </pc:spChg>
        <pc:spChg chg="del">
          <ac:chgData name="kadiatou doucoure" userId="7af1bc00a6c4f757" providerId="LiveId" clId="{5D18576E-BDDE-4A81-B9EB-C5536A720E17}" dt="2024-01-06T15:43:43.184" v="516" actId="478"/>
          <ac:spMkLst>
            <pc:docMk/>
            <pc:sldMk cId="3758877260" sldId="410"/>
            <ac:spMk id="5" creationId="{D00329E9-36A4-4FA9-9FBD-412BCEF20954}"/>
          </ac:spMkLst>
        </pc:spChg>
        <pc:spChg chg="mod ord modVis">
          <ac:chgData name="kadiatou doucoure" userId="7af1bc00a6c4f757" providerId="LiveId" clId="{5D18576E-BDDE-4A81-B9EB-C5536A720E17}" dt="2024-01-06T15:58:52.940" v="849" actId="26606"/>
          <ac:spMkLst>
            <pc:docMk/>
            <pc:sldMk cId="3758877260" sldId="410"/>
            <ac:spMk id="7" creationId="{F13D5288-11C4-425C-8C20-5E8A7E726773}"/>
          </ac:spMkLst>
        </pc:spChg>
        <pc:spChg chg="add mod">
          <ac:chgData name="kadiatou doucoure" userId="7af1bc00a6c4f757" providerId="LiveId" clId="{5D18576E-BDDE-4A81-B9EB-C5536A720E17}" dt="2024-01-31T10:21:43.147" v="5155" actId="20577"/>
          <ac:spMkLst>
            <pc:docMk/>
            <pc:sldMk cId="3758877260" sldId="410"/>
            <ac:spMk id="8" creationId="{0AA25B22-46AC-78DD-7CE2-BBCEF32ACE02}"/>
          </ac:spMkLst>
        </pc:spChg>
        <pc:spChg chg="add del mod">
          <ac:chgData name="kadiatou doucoure" userId="7af1bc00a6c4f757" providerId="LiveId" clId="{5D18576E-BDDE-4A81-B9EB-C5536A720E17}" dt="2024-01-06T15:58:01.060" v="842" actId="26606"/>
          <ac:spMkLst>
            <pc:docMk/>
            <pc:sldMk cId="3758877260" sldId="410"/>
            <ac:spMk id="13" creationId="{664B001A-0CF3-07BC-D6E9-3E227A96AB4A}"/>
          </ac:spMkLst>
        </pc:spChg>
        <pc:spChg chg="add del mod">
          <ac:chgData name="kadiatou doucoure" userId="7af1bc00a6c4f757" providerId="LiveId" clId="{5D18576E-BDDE-4A81-B9EB-C5536A720E17}" dt="2024-01-06T15:58:52.940" v="849" actId="26606"/>
          <ac:spMkLst>
            <pc:docMk/>
            <pc:sldMk cId="3758877260" sldId="410"/>
            <ac:spMk id="3076" creationId="{893FB020-B1D7-098E-F198-83733AA3E14F}"/>
          </ac:spMkLst>
        </pc:spChg>
        <pc:spChg chg="add del mod">
          <ac:chgData name="kadiatou doucoure" userId="7af1bc00a6c4f757" providerId="LiveId" clId="{5D18576E-BDDE-4A81-B9EB-C5536A720E17}" dt="2024-01-06T15:58:06.186" v="843" actId="478"/>
          <ac:spMkLst>
            <pc:docMk/>
            <pc:sldMk cId="3758877260" sldId="410"/>
            <ac:spMk id="3079" creationId="{52313E14-7F52-962A-B3AD-0001FCAD36AF}"/>
          </ac:spMkLst>
        </pc:spChg>
        <pc:spChg chg="add del mod">
          <ac:chgData name="kadiatou doucoure" userId="7af1bc00a6c4f757" providerId="LiveId" clId="{5D18576E-BDDE-4A81-B9EB-C5536A720E17}" dt="2024-01-06T15:58:52.940" v="849" actId="26606"/>
          <ac:spMkLst>
            <pc:docMk/>
            <pc:sldMk cId="3758877260" sldId="410"/>
            <ac:spMk id="3081" creationId="{FFE2C613-0C8D-CA27-F781-B1FFB3059172}"/>
          </ac:spMkLst>
        </pc:spChg>
        <pc:spChg chg="add del mod">
          <ac:chgData name="kadiatou doucoure" userId="7af1bc00a6c4f757" providerId="LiveId" clId="{5D18576E-BDDE-4A81-B9EB-C5536A720E17}" dt="2024-01-06T15:57:04.721" v="830" actId="26606"/>
          <ac:spMkLst>
            <pc:docMk/>
            <pc:sldMk cId="3758877260" sldId="410"/>
            <ac:spMk id="3084" creationId="{9780BFA6-30F0-5404-0EAF-5796D24193DE}"/>
          </ac:spMkLst>
        </pc:spChg>
        <pc:spChg chg="add del mod">
          <ac:chgData name="kadiatou doucoure" userId="7af1bc00a6c4f757" providerId="LiveId" clId="{5D18576E-BDDE-4A81-B9EB-C5536A720E17}" dt="2024-01-06T15:57:04.721" v="830" actId="26606"/>
          <ac:spMkLst>
            <pc:docMk/>
            <pc:sldMk cId="3758877260" sldId="410"/>
            <ac:spMk id="3086" creationId="{41A33579-2B3C-5CC9-F5A8-E0F20FF00BB0}"/>
          </ac:spMkLst>
        </pc:spChg>
        <pc:picChg chg="add mod ord modCrop">
          <ac:chgData name="kadiatou doucoure" userId="7af1bc00a6c4f757" providerId="LiveId" clId="{5D18576E-BDDE-4A81-B9EB-C5536A720E17}" dt="2024-02-05T13:14:59.969" v="8583" actId="14100"/>
          <ac:picMkLst>
            <pc:docMk/>
            <pc:sldMk cId="3758877260" sldId="410"/>
            <ac:picMk id="6" creationId="{176719B7-04E0-67B2-C4EA-E7F232B54DE7}"/>
          </ac:picMkLst>
        </pc:picChg>
        <pc:picChg chg="del">
          <ac:chgData name="kadiatou doucoure" userId="7af1bc00a6c4f757" providerId="LiveId" clId="{5D18576E-BDDE-4A81-B9EB-C5536A720E17}" dt="2024-01-06T15:05:22.264" v="219" actId="478"/>
          <ac:picMkLst>
            <pc:docMk/>
            <pc:sldMk cId="3758877260" sldId="410"/>
            <ac:picMk id="10" creationId="{BEE73DA4-0A58-137D-02B3-65F2E17330A5}"/>
          </ac:picMkLst>
        </pc:picChg>
        <pc:picChg chg="add del mod ord modCrop">
          <ac:chgData name="kadiatou doucoure" userId="7af1bc00a6c4f757" providerId="LiveId" clId="{5D18576E-BDDE-4A81-B9EB-C5536A720E17}" dt="2024-01-06T15:58:25.636" v="847" actId="478"/>
          <ac:picMkLst>
            <pc:docMk/>
            <pc:sldMk cId="3758877260" sldId="410"/>
            <ac:picMk id="11" creationId="{C1375FEF-C00A-871A-886D-95E537FAA8CD}"/>
          </ac:picMkLst>
        </pc:picChg>
        <pc:picChg chg="add mod ord">
          <ac:chgData name="kadiatou doucoure" userId="7af1bc00a6c4f757" providerId="LiveId" clId="{5D18576E-BDDE-4A81-B9EB-C5536A720E17}" dt="2024-02-05T13:14:39.453" v="8579" actId="1076"/>
          <ac:picMkLst>
            <pc:docMk/>
            <pc:sldMk cId="3758877260" sldId="410"/>
            <ac:picMk id="3074" creationId="{1EE25229-577A-7971-3564-739342D5612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E2188A-CD17-4E3E-AB0E-7A5017BF1B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C823D623-433B-4523-9829-805747DBC3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DCD696A-AFEF-4219-BF67-EA0FC81FFBF3}" type="datetime1">
              <a:rPr lang="fr-FR" smtClean="0"/>
              <a:t>07/02/2024</a:t>
            </a:fld>
            <a:endParaRPr lang="fr-FR" dirty="0"/>
          </a:p>
        </p:txBody>
      </p:sp>
      <p:sp>
        <p:nvSpPr>
          <p:cNvPr id="4" name="Espace réservé du pied de page 3">
            <a:extLst>
              <a:ext uri="{FF2B5EF4-FFF2-40B4-BE49-F238E27FC236}">
                <a16:creationId xmlns:a16="http://schemas.microsoft.com/office/drawing/2014/main" id="{9F2A1CC4-7C05-4403-B82F-FA1957CDFA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3B9769E3-387F-4E51-9B72-40457A518A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7460E3B-D3A0-4EBC-BAC3-B01E8FF895A8}" type="slidenum">
              <a:rPr lang="fr-FR" smtClean="0"/>
              <a:t>‹N°›</a:t>
            </a:fld>
            <a:endParaRPr lang="fr-FR"/>
          </a:p>
        </p:txBody>
      </p:sp>
    </p:spTree>
    <p:extLst>
      <p:ext uri="{BB962C8B-B14F-4D97-AF65-F5344CB8AC3E}">
        <p14:creationId xmlns:p14="http://schemas.microsoft.com/office/powerpoint/2010/main" val="2050158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8A7B7-E8D4-4C84-9E19-5B2C3E2EB3CB}" type="datetime1">
              <a:rPr lang="fr-FR" smtClean="0"/>
              <a:pPr/>
              <a:t>07/02/2024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D0EDF81-139F-488C-872B-4720FBA6BF98}" type="slidenum">
              <a:rPr lang="fr-FR" noProof="0" smtClean="0"/>
              <a:t>‹N°›</a:t>
            </a:fld>
            <a:endParaRPr lang="fr-FR" noProof="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Bonjour Frédéric;</a:t>
            </a:r>
          </a:p>
          <a:p>
            <a:pPr rtl="0"/>
            <a:endParaRPr lang="fr-FR" dirty="0"/>
          </a:p>
          <a:p>
            <a:pPr rtl="0"/>
            <a:r>
              <a:rPr lang="fr-FR" dirty="0"/>
              <a:t>J’espère que tu te portes bien, comme convenu, je vais partager avec toi les conclusions sur l’analyse des différents graphiques mensuels répondant à tes demandes et plus particulièrement, nous allons aborder un aspect crucial: la baisse du chiffre d’affaires et nous examinerons si la stratégie de l’année dernière était une bonne idée et la fin je te ferais une proposition d’axe stratégique pour booster le chiffre d’affaires.</a:t>
            </a: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1</a:t>
            </a:fld>
            <a:endParaRPr lang="fr-FR"/>
          </a:p>
        </p:txBody>
      </p:sp>
    </p:spTree>
    <p:extLst>
      <p:ext uri="{BB962C8B-B14F-4D97-AF65-F5344CB8AC3E}">
        <p14:creationId xmlns:p14="http://schemas.microsoft.com/office/powerpoint/2010/main" val="81132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Malgré la baisse du chiffre d’affaires suite à l’arrêt du secteur high tech, la stratégie de l’année était la bonne car ce secteur n’était plus aussi fleurissant que les autres années. Comme nous pouvons le constater sur le graphique, nous perdons en CA chaque mois avec une forte baisse au mois de Déc_19. </a:t>
            </a:r>
          </a:p>
          <a:p>
            <a:pPr rtl="0"/>
            <a:endParaRPr lang="fr-FR" dirty="0"/>
          </a:p>
          <a:p>
            <a:pPr rtl="0"/>
            <a:r>
              <a:rPr lang="fr-FR" dirty="0"/>
              <a:t>Cependant, cette baisse du chiffre ne serait que temporaire car le secteur de la nourriture connait une croissance exceptionnelle comme nous pouvons le constater sur le graphique. Afin de comprendre cette variation, voyons le temps que les clients passent sur le site.</a:t>
            </a: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2</a:t>
            </a:fld>
            <a:endParaRPr lang="fr-FR"/>
          </a:p>
        </p:txBody>
      </p:sp>
    </p:spTree>
    <p:extLst>
      <p:ext uri="{BB962C8B-B14F-4D97-AF65-F5344CB8AC3E}">
        <p14:creationId xmlns:p14="http://schemas.microsoft.com/office/powerpoint/2010/main" val="2245800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 l’analyse du graphe, nous constatons une augmentation du temps passé sur le site qui est passé d’un temps max de 8mn à 10 mn</a:t>
            </a:r>
            <a:r>
              <a:rPr lang="fr-FR" baseline="0" dirty="0"/>
              <a:t> entre Mars_19 et Fév_20. Par ailleurs, 50% des clients passent moins de 7mn sur le site avant de faire un achat et l’autre moitié plus de 7 mn en Mars_19. Aussi en Fév_20, nous constatons que la médiane (centre de distribution des données) est plus proche du bas de la boite, ce qui démontre une importante variation dans le comportement des clients.</a:t>
            </a:r>
            <a:endParaRPr lang="fr-FR" dirty="0"/>
          </a:p>
          <a:p>
            <a:pPr rtl="0"/>
            <a:endParaRPr lang="fr-FR" dirty="0"/>
          </a:p>
          <a:p>
            <a:pPr rtl="0"/>
            <a:r>
              <a:rPr lang="fr-FR" dirty="0"/>
              <a:t>Plusieurs facteurs positifs comme négatif peuvent explique cette variation tels que:</a:t>
            </a:r>
          </a:p>
          <a:p>
            <a:pPr rtl="0"/>
            <a:endParaRPr lang="fr-FR" dirty="0"/>
          </a:p>
          <a:p>
            <a:pPr marL="171450" indent="-171450" rtl="0">
              <a:buFont typeface="Wingdings" panose="05000000000000000000" pitchFamily="2" charset="2"/>
              <a:buChar char="q"/>
            </a:pPr>
            <a:r>
              <a:rPr lang="fr-FR" dirty="0"/>
              <a:t>La mise à jour de l’interphase utilisateur ou l’ajout de fonctionnalité avancée</a:t>
            </a:r>
          </a:p>
          <a:p>
            <a:pPr marL="171450" indent="-171450" rtl="0">
              <a:buFont typeface="Wingdings" panose="05000000000000000000" pitchFamily="2" charset="2"/>
              <a:buChar char="q"/>
            </a:pPr>
            <a:r>
              <a:rPr lang="fr-FR" dirty="0"/>
              <a:t>Des contenus plus attrayants ( des guides d’achat, des critiques de produit), l’ajout des articles et marques spécifiques</a:t>
            </a:r>
          </a:p>
          <a:p>
            <a:pPr marL="171450" indent="-171450" rtl="0">
              <a:buFont typeface="Wingdings" panose="05000000000000000000" pitchFamily="2" charset="2"/>
              <a:buChar char="q"/>
            </a:pPr>
            <a:r>
              <a:rPr lang="fr-FR" dirty="0"/>
              <a:t>Des promotions ou offres spéciales</a:t>
            </a:r>
          </a:p>
          <a:p>
            <a:pPr marL="171450" indent="-171450" rtl="0">
              <a:buFont typeface="Wingdings" panose="05000000000000000000" pitchFamily="2" charset="2"/>
              <a:buChar char="q"/>
            </a:pPr>
            <a:r>
              <a:rPr lang="fr-FR" dirty="0"/>
              <a:t>Problème de performance du site, temps de chargement long</a:t>
            </a:r>
          </a:p>
          <a:p>
            <a:pPr marL="171450" indent="-171450" rtl="0">
              <a:buFont typeface="Wingdings" panose="05000000000000000000" pitchFamily="2" charset="2"/>
              <a:buChar char="q"/>
            </a:pPr>
            <a:r>
              <a:rPr lang="fr-FR" dirty="0"/>
              <a:t>Navigation difficile</a:t>
            </a:r>
          </a:p>
          <a:p>
            <a:pPr marL="171450" indent="-171450" rtl="0">
              <a:buFont typeface="Wingdings" panose="05000000000000000000" pitchFamily="2" charset="2"/>
              <a:buChar char="q"/>
            </a:pPr>
            <a:endParaRPr lang="fr-FR" dirty="0"/>
          </a:p>
          <a:p>
            <a:pPr marL="0" indent="0" rtl="0">
              <a:buFont typeface="Wingdings" panose="05000000000000000000" pitchFamily="2" charset="2"/>
              <a:buNone/>
            </a:pPr>
            <a:r>
              <a:rPr lang="fr-FR" dirty="0"/>
              <a:t>Il est important de voir la dispersion de ce temps par rapport aux paniers des clients pour une meilleure compréhension.</a:t>
            </a:r>
          </a:p>
          <a:p>
            <a:pPr rtl="0"/>
            <a:endParaRPr lang="fr-FR" dirty="0"/>
          </a:p>
        </p:txBody>
      </p:sp>
      <p:sp>
        <p:nvSpPr>
          <p:cNvPr id="4" name="Espace réservé du numéro de diapositive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4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Nous constatons</a:t>
            </a:r>
            <a:r>
              <a:rPr lang="fr-FR" baseline="0" dirty="0"/>
              <a:t> qu’il existe une corrélation positive entre le temps passé sur le site et le montant du panier, plus le montant du panier augmente plus les clients passent plus de temps sur le site</a:t>
            </a:r>
            <a:r>
              <a:rPr lang="fr-FR" dirty="0"/>
              <a:t>. La majorité</a:t>
            </a:r>
            <a:r>
              <a:rPr lang="fr-FR" baseline="0" dirty="0"/>
              <a:t> des clients qui ont un panier situe entre 20 et 50 passent entre 4mn et 10mn sur le Site.</a:t>
            </a:r>
            <a:endParaRPr lang="fr-FR" dirty="0"/>
          </a:p>
          <a:p>
            <a:pPr rtl="0"/>
            <a:endParaRPr lang="fr-FR" dirty="0"/>
          </a:p>
          <a:p>
            <a:pPr rtl="0"/>
            <a:r>
              <a:rPr lang="fr-FR" dirty="0"/>
              <a:t>Cependant, les clients à forte valeur passent plus de temps sur le site avant de faire un achat, ce qui peut être considéré comme un indicateur positif de l’engagement , de la confiance et de la satisfaction des ces clients par rapport aux contenus sur le site. Cependant, il est important de surveiller le taux de conversion pour obtenir une évaluation plus complète.</a:t>
            </a: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4</a:t>
            </a:fld>
            <a:endParaRPr lang="fr-FR"/>
          </a:p>
        </p:txBody>
      </p:sp>
    </p:spTree>
    <p:extLst>
      <p:ext uri="{BB962C8B-B14F-4D97-AF65-F5344CB8AC3E}">
        <p14:creationId xmlns:p14="http://schemas.microsoft.com/office/powerpoint/2010/main" val="1409637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Nous constations que seul un petit pourcentage des visiteurs accomplit l’action souhaitée (achat), ce qui démontre que la variabilité du temps sur le site révèle un problème soit au niveau:</a:t>
            </a:r>
          </a:p>
          <a:p>
            <a:pPr rtl="0"/>
            <a:endParaRPr lang="fr-FR" dirty="0"/>
          </a:p>
          <a:p>
            <a:pPr marL="171450" indent="-171450" rtl="0">
              <a:spcBef>
                <a:spcPts val="1200"/>
              </a:spcBef>
              <a:spcAft>
                <a:spcPts val="600"/>
              </a:spcAft>
              <a:buFont typeface="Wingdings" panose="05000000000000000000" pitchFamily="2" charset="2"/>
              <a:buChar char="q"/>
            </a:pPr>
            <a:r>
              <a:rPr lang="fr-FR" dirty="0"/>
              <a:t>Du contenu ( les clients sont à la recherche d’un article ou d’une marque spécifique)</a:t>
            </a:r>
          </a:p>
          <a:p>
            <a:pPr marL="171450" indent="-171450" rtl="0">
              <a:spcBef>
                <a:spcPts val="1200"/>
              </a:spcBef>
              <a:spcAft>
                <a:spcPts val="600"/>
              </a:spcAft>
              <a:buFont typeface="Wingdings" panose="05000000000000000000" pitchFamily="2" charset="2"/>
              <a:buChar char="q"/>
            </a:pPr>
            <a:r>
              <a:rPr lang="fr-FR" dirty="0"/>
              <a:t>Des offres peu attractives </a:t>
            </a:r>
          </a:p>
          <a:p>
            <a:pPr marL="171450" indent="-171450" rtl="0">
              <a:spcBef>
                <a:spcPts val="1200"/>
              </a:spcBef>
              <a:spcAft>
                <a:spcPts val="600"/>
              </a:spcAft>
              <a:buFont typeface="Wingdings" panose="05000000000000000000" pitchFamily="2" charset="2"/>
              <a:buChar char="q"/>
            </a:pPr>
            <a:r>
              <a:rPr lang="fr-FR" dirty="0"/>
              <a:t>Un processus de paiement complexe</a:t>
            </a:r>
          </a:p>
          <a:p>
            <a:pPr marL="171450" indent="-171450" rtl="0">
              <a:spcBef>
                <a:spcPts val="1200"/>
              </a:spcBef>
              <a:spcAft>
                <a:spcPts val="600"/>
              </a:spcAft>
              <a:buFont typeface="Wingdings" panose="05000000000000000000" pitchFamily="2" charset="2"/>
              <a:buChar char="q"/>
            </a:pPr>
            <a:r>
              <a:rPr lang="fr-FR" dirty="0"/>
              <a:t>Une navigation difficile</a:t>
            </a:r>
          </a:p>
          <a:p>
            <a:pPr marL="0" indent="0" rtl="0">
              <a:buFont typeface="Wingdings" panose="05000000000000000000" pitchFamily="2" charset="2"/>
              <a:buNone/>
            </a:pPr>
            <a:endParaRPr lang="fr-FR" dirty="0"/>
          </a:p>
          <a:p>
            <a:pPr marL="0" indent="0" rtl="0">
              <a:buFont typeface="Wingdings" panose="05000000000000000000" pitchFamily="2" charset="2"/>
              <a:buNone/>
            </a:pPr>
            <a:r>
              <a:rPr lang="fr-FR" dirty="0"/>
              <a:t>Tous ces facteurs peuvent bouser les clients à abandonner l’achat. Un changement d’axe stratégique est nécessaire pour améliorer ce taux de conversion</a:t>
            </a:r>
          </a:p>
          <a:p>
            <a:pPr marL="0" indent="0" rtl="0">
              <a:buFont typeface="Wingdings" panose="05000000000000000000" pitchFamily="2" charset="2"/>
              <a:buNone/>
            </a:pPr>
            <a:endParaRPr lang="fr-FR" dirty="0"/>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5</a:t>
            </a:fld>
            <a:endParaRPr lang="fr-FR"/>
          </a:p>
        </p:txBody>
      </p:sp>
    </p:spTree>
    <p:extLst>
      <p:ext uri="{BB962C8B-B14F-4D97-AF65-F5344CB8AC3E}">
        <p14:creationId xmlns:p14="http://schemas.microsoft.com/office/powerpoint/2010/main" val="274583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De ce fait, il est important de:</a:t>
            </a:r>
          </a:p>
          <a:p>
            <a:pPr rtl="0"/>
            <a:endParaRPr lang="fr-FR" dirty="0"/>
          </a:p>
          <a:p>
            <a:pPr marL="171450" indent="-171450" rtl="0">
              <a:spcBef>
                <a:spcPts val="1200"/>
              </a:spcBef>
              <a:spcAft>
                <a:spcPts val="600"/>
              </a:spcAft>
              <a:buFont typeface="Wingdings" panose="05000000000000000000" pitchFamily="2" charset="2"/>
              <a:buChar char="q"/>
            </a:pPr>
            <a:r>
              <a:rPr lang="fr-FR" dirty="0"/>
              <a:t>De comprendre les besoins réels des clients par rapport aux offres (leurs marques préférées)</a:t>
            </a:r>
          </a:p>
          <a:p>
            <a:pPr marL="171450" indent="-171450" rtl="0">
              <a:spcBef>
                <a:spcPts val="1200"/>
              </a:spcBef>
              <a:spcAft>
                <a:spcPts val="600"/>
              </a:spcAft>
              <a:buFont typeface="Wingdings" panose="05000000000000000000" pitchFamily="2" charset="2"/>
              <a:buChar char="q"/>
            </a:pPr>
            <a:r>
              <a:rPr lang="fr-FR" dirty="0"/>
              <a:t>Faire une segmentation des clients en fonction de leurs comportements, de leurs préférences</a:t>
            </a:r>
            <a:r>
              <a:rPr lang="fr-FR" baseline="0" dirty="0"/>
              <a:t> et de leurs historiques d’achat pour offrir des messages ciblés et pertinents</a:t>
            </a:r>
            <a:endParaRPr lang="fr-FR" dirty="0"/>
          </a:p>
          <a:p>
            <a:pPr marL="171450" indent="-171450" rtl="0">
              <a:spcBef>
                <a:spcPts val="1200"/>
              </a:spcBef>
              <a:spcAft>
                <a:spcPts val="600"/>
              </a:spcAft>
              <a:buFont typeface="Wingdings" panose="05000000000000000000" pitchFamily="2" charset="2"/>
              <a:buChar char="q"/>
            </a:pPr>
            <a:r>
              <a:rPr lang="fr-FR" dirty="0"/>
              <a:t>Des moyens de paiements simples</a:t>
            </a:r>
          </a:p>
          <a:p>
            <a:pPr marL="171450" indent="-171450" rtl="0">
              <a:spcBef>
                <a:spcPts val="1200"/>
              </a:spcBef>
              <a:spcAft>
                <a:spcPts val="600"/>
              </a:spcAft>
              <a:buFont typeface="Wingdings" panose="05000000000000000000" pitchFamily="2" charset="2"/>
              <a:buChar char="q"/>
            </a:pPr>
            <a:r>
              <a:rPr lang="fr-FR" dirty="0"/>
              <a:t>Optimiser le parcours client afin de réduire l’effort client</a:t>
            </a:r>
          </a:p>
          <a:p>
            <a:pPr marL="171450" indent="-171450" rtl="0">
              <a:spcBef>
                <a:spcPts val="1200"/>
              </a:spcBef>
              <a:spcAft>
                <a:spcPts val="600"/>
              </a:spcAft>
              <a:buFont typeface="Wingdings" panose="05000000000000000000" pitchFamily="2" charset="2"/>
              <a:buChar char="q"/>
            </a:pPr>
            <a:r>
              <a:rPr lang="fr-FR" dirty="0"/>
              <a:t>Offrir des garanties de satisfaction et une politique de retours transparente pour rassurer les clients sur leurs achats</a:t>
            </a:r>
          </a:p>
          <a:p>
            <a:pPr marL="171450" indent="-171450" rtl="0">
              <a:spcBef>
                <a:spcPts val="1200"/>
              </a:spcBef>
              <a:spcAft>
                <a:spcPts val="600"/>
              </a:spcAft>
              <a:buFont typeface="Wingdings" panose="05000000000000000000" pitchFamily="2" charset="2"/>
              <a:buChar char="q"/>
            </a:pPr>
            <a:r>
              <a:rPr lang="fr-FR" dirty="0"/>
              <a:t>Mettre en avant les témoignages clients positifs et les avis sur les produits pour renforcer la confiance des nouveaux visiteurs</a:t>
            </a:r>
          </a:p>
          <a:p>
            <a:pPr marL="171450" indent="-171450" rtl="0">
              <a:spcBef>
                <a:spcPts val="1200"/>
              </a:spcBef>
              <a:spcAft>
                <a:spcPts val="600"/>
              </a:spcAft>
              <a:buFont typeface="Wingdings" panose="05000000000000000000" pitchFamily="2" charset="2"/>
              <a:buChar char="q"/>
            </a:pPr>
            <a:r>
              <a:rPr lang="fr-FR" dirty="0"/>
              <a:t>Mettre en place une stratégie d’amélioration de l’expérience utilisateur (s’assurer</a:t>
            </a:r>
            <a:r>
              <a:rPr lang="fr-FR" baseline="0" dirty="0"/>
              <a:t> que le site est convivial, facile à naviguer et rapide à charger)</a:t>
            </a:r>
            <a:endParaRPr lang="fr-FR" dirty="0"/>
          </a:p>
          <a:p>
            <a:pPr marL="0" indent="0" rtl="0">
              <a:spcBef>
                <a:spcPts val="1200"/>
              </a:spcBef>
              <a:spcAft>
                <a:spcPts val="600"/>
              </a:spcAft>
              <a:buFont typeface="Wingdings" panose="05000000000000000000" pitchFamily="2" charset="2"/>
              <a:buNone/>
            </a:pPr>
            <a:endParaRPr lang="fr-FR" dirty="0"/>
          </a:p>
          <a:p>
            <a:pPr marL="0" indent="0" rtl="0">
              <a:spcBef>
                <a:spcPts val="1200"/>
              </a:spcBef>
              <a:spcAft>
                <a:spcPts val="600"/>
              </a:spcAft>
              <a:buFont typeface="Wingdings" panose="05000000000000000000" pitchFamily="2" charset="2"/>
              <a:buNone/>
            </a:pPr>
            <a:r>
              <a:rPr lang="fr-FR" dirty="0"/>
              <a:t>L’exécution de ces différents plans d’action, nous permettrons de booster le taux de conversion et améliorer le chiffre d’affaires.</a:t>
            </a:r>
          </a:p>
        </p:txBody>
      </p:sp>
      <p:sp>
        <p:nvSpPr>
          <p:cNvPr id="4" name="Espace réservé du numéro de diapositive 3"/>
          <p:cNvSpPr>
            <a:spLocks noGrp="1"/>
          </p:cNvSpPr>
          <p:nvPr>
            <p:ph type="sldNum" sz="quarter" idx="5"/>
          </p:nvPr>
        </p:nvSpPr>
        <p:spPr/>
        <p:txBody>
          <a:bodyPr rtlCol="0"/>
          <a:lstStyle/>
          <a:p>
            <a:pPr rtl="0"/>
            <a:fld id="{0D0EDF81-139F-488C-872B-4720FBA6BF98}" type="slidenum">
              <a:rPr lang="fr-FR" smtClean="0"/>
              <a:t>6</a:t>
            </a:fld>
            <a:endParaRPr lang="fr-FR"/>
          </a:p>
        </p:txBody>
      </p:sp>
    </p:spTree>
    <p:extLst>
      <p:ext uri="{BB962C8B-B14F-4D97-AF65-F5344CB8AC3E}">
        <p14:creationId xmlns:p14="http://schemas.microsoft.com/office/powerpoint/2010/main" val="1598520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résumé, même si notre chiffre d’affaires a ressenti l’arrêt du secteur high tech, cet arrêt constitue une opportunité pour ce réinventer car le secteur de la nourriture connait une croissance exceptionnelle. </a:t>
            </a:r>
          </a:p>
          <a:p>
            <a:endParaRPr lang="fr-FR" dirty="0"/>
          </a:p>
          <a:p>
            <a:r>
              <a:rPr lang="fr-FR" dirty="0"/>
              <a:t>Aussi, l’analyse des différents graphiques nous ont démontré une variation dans le comportement des clients avec des temps passés sur le site élevé avant de faire un achat et un taux de conversion à la baisse.</a:t>
            </a:r>
          </a:p>
          <a:p>
            <a:r>
              <a:rPr lang="fr-FR" dirty="0"/>
              <a:t> </a:t>
            </a:r>
          </a:p>
          <a:p>
            <a:r>
              <a:rPr lang="fr-FR" dirty="0"/>
              <a:t>La mise en place d’une stratégie d’optimisations des parcours clients afin de réduire l’effort client est nécessaire et </a:t>
            </a:r>
            <a:r>
              <a:rPr lang="fr-ML" sz="1200" dirty="0"/>
              <a:t>nous sommes convaincus que la renaissance du chiffre d’affaires sera la prochaine saga de l’entreprise.</a:t>
            </a:r>
            <a:endParaRPr lang="fr-FR" dirty="0"/>
          </a:p>
          <a:p>
            <a:endParaRPr lang="fr-FR" dirty="0"/>
          </a:p>
          <a:p>
            <a:r>
              <a:rPr lang="fr-FR" dirty="0"/>
              <a:t>Maintenant, voyons ensemble le rapport mensuel des clients affiliés</a:t>
            </a:r>
          </a:p>
        </p:txBody>
      </p:sp>
      <p:sp>
        <p:nvSpPr>
          <p:cNvPr id="4" name="Espace réservé du numéro de diapositive 3"/>
          <p:cNvSpPr>
            <a:spLocks noGrp="1"/>
          </p:cNvSpPr>
          <p:nvPr>
            <p:ph type="sldNum" sz="quarter" idx="5"/>
          </p:nvPr>
        </p:nvSpPr>
        <p:spPr/>
        <p:txBody>
          <a:bodyPr/>
          <a:lstStyle/>
          <a:p>
            <a:pPr rtl="0"/>
            <a:fld id="{0D0EDF81-139F-488C-872B-4720FBA6BF98}" type="slidenum">
              <a:rPr lang="fr-FR" smtClean="0"/>
              <a:t>7</a:t>
            </a:fld>
            <a:endParaRPr lang="fr-FR"/>
          </a:p>
        </p:txBody>
      </p:sp>
    </p:spTree>
    <p:extLst>
      <p:ext uri="{BB962C8B-B14F-4D97-AF65-F5344CB8AC3E}">
        <p14:creationId xmlns:p14="http://schemas.microsoft.com/office/powerpoint/2010/main" val="1433343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9" name="Forme libre : Form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2" name="Titr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rtlCol="0" anchor="ctr">
            <a:normAutofit/>
          </a:bodyPr>
          <a:lstStyle>
            <a:lvl1pPr algn="l">
              <a:lnSpc>
                <a:spcPct val="100000"/>
              </a:lnSpc>
              <a:defRPr sz="480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rtlCol="0"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lonne de comparaison 3">
    <p:spTree>
      <p:nvGrpSpPr>
        <p:cNvPr id="1" name=""/>
        <p:cNvGrpSpPr/>
        <p:nvPr/>
      </p:nvGrpSpPr>
      <p:grpSpPr>
        <a:xfrm>
          <a:off x="0" y="0"/>
          <a:ext cx="0" cy="0"/>
          <a:chOff x="0" y="0"/>
          <a:chExt cx="0" cy="0"/>
        </a:xfrm>
      </p:grpSpPr>
      <p:sp>
        <p:nvSpPr>
          <p:cNvPr id="10" name="Forme libre : Form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rtlCol="0">
            <a:normAutofit/>
          </a:bodyPr>
          <a:lstStyle>
            <a:lvl1pPr>
              <a:defRPr sz="40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8D65C47E-B85E-4B3E-A669-DEEC7F5DF2FB}"/>
              </a:ext>
            </a:extLst>
          </p:cNvPr>
          <p:cNvSpPr>
            <a:spLocks noGrp="1"/>
          </p:cNvSpPr>
          <p:nvPr>
            <p:ph type="body" idx="1" hasCustomPrompt="1"/>
          </p:nvPr>
        </p:nvSpPr>
        <p:spPr>
          <a:xfrm>
            <a:off x="839788"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E324517F-FE8C-49AD-9A52-0F4301052699}"/>
              </a:ext>
            </a:extLst>
          </p:cNvPr>
          <p:cNvSpPr>
            <a:spLocks noGrp="1"/>
          </p:cNvSpPr>
          <p:nvPr>
            <p:ph sz="half" idx="2" hasCustomPrompt="1"/>
          </p:nvPr>
        </p:nvSpPr>
        <p:spPr>
          <a:xfrm>
            <a:off x="839788"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C80C73EC-7117-4DC2-9075-14102F2E282B}"/>
              </a:ext>
            </a:extLst>
          </p:cNvPr>
          <p:cNvSpPr>
            <a:spLocks noGrp="1"/>
          </p:cNvSpPr>
          <p:nvPr>
            <p:ph type="body" sz="quarter" idx="3" hasCustomPrompt="1"/>
          </p:nvPr>
        </p:nvSpPr>
        <p:spPr>
          <a:xfrm>
            <a:off x="4541520"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7DD9A323-865B-4177-8F98-9BA304E022E0}"/>
              </a:ext>
            </a:extLst>
          </p:cNvPr>
          <p:cNvSpPr>
            <a:spLocks noGrp="1"/>
          </p:cNvSpPr>
          <p:nvPr>
            <p:ph sz="quarter" idx="4" hasCustomPrompt="1"/>
          </p:nvPr>
        </p:nvSpPr>
        <p:spPr>
          <a:xfrm>
            <a:off x="4541520"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2AA4E5D6-7075-4584-BD43-D966F0B58E6D}"/>
              </a:ext>
            </a:extLst>
          </p:cNvPr>
          <p:cNvSpPr>
            <a:spLocks noGrp="1"/>
          </p:cNvSpPr>
          <p:nvPr>
            <p:ph type="dt" sz="half" idx="10"/>
          </p:nvPr>
        </p:nvSpPr>
        <p:spPr/>
        <p:txBody>
          <a:bodyPr rtlCol="0"/>
          <a:lstStyle/>
          <a:p>
            <a:pPr rtl="0"/>
            <a:r>
              <a:rPr lang="fr-FR" noProof="0"/>
              <a:t>03/09/20XX</a:t>
            </a:r>
          </a:p>
        </p:txBody>
      </p:sp>
      <p:sp>
        <p:nvSpPr>
          <p:cNvPr id="8" name="Espace réservé du pied de page 7">
            <a:extLst>
              <a:ext uri="{FF2B5EF4-FFF2-40B4-BE49-F238E27FC236}">
                <a16:creationId xmlns:a16="http://schemas.microsoft.com/office/drawing/2014/main" id="{8C38B83D-8A05-4F3C-A409-1602C9630750}"/>
              </a:ext>
            </a:extLst>
          </p:cNvPr>
          <p:cNvSpPr>
            <a:spLocks noGrp="1"/>
          </p:cNvSpPr>
          <p:nvPr>
            <p:ph type="ftr" sz="quarter" idx="11"/>
          </p:nvPr>
        </p:nvSpPr>
        <p:spPr/>
        <p:txBody>
          <a:bodyPr rtlCol="0"/>
          <a:lstStyle/>
          <a:p>
            <a:pPr rtl="0"/>
            <a:r>
              <a:rPr lang="fr-FR" noProof="0"/>
              <a:t>Titre de la présentation</a:t>
            </a:r>
          </a:p>
        </p:txBody>
      </p:sp>
      <p:sp>
        <p:nvSpPr>
          <p:cNvPr id="9" name="Espace réservé du numéro de diapositive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
        <p:nvSpPr>
          <p:cNvPr id="11" name="Espace réservé du texte 4">
            <a:extLst>
              <a:ext uri="{FF2B5EF4-FFF2-40B4-BE49-F238E27FC236}">
                <a16:creationId xmlns:a16="http://schemas.microsoft.com/office/drawing/2014/main" id="{B4B72819-870F-4CC8-9DEF-58C3AB4CD685}"/>
              </a:ext>
            </a:extLst>
          </p:cNvPr>
          <p:cNvSpPr>
            <a:spLocks noGrp="1"/>
          </p:cNvSpPr>
          <p:nvPr>
            <p:ph type="body" sz="quarter" idx="13" hasCustomPrompt="1"/>
          </p:nvPr>
        </p:nvSpPr>
        <p:spPr>
          <a:xfrm>
            <a:off x="8243252" y="2011680"/>
            <a:ext cx="31089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5">
            <a:extLst>
              <a:ext uri="{FF2B5EF4-FFF2-40B4-BE49-F238E27FC236}">
                <a16:creationId xmlns:a16="http://schemas.microsoft.com/office/drawing/2014/main" id="{D7812E9D-BE2A-41F4-AA15-DC0B8C56AE77}"/>
              </a:ext>
            </a:extLst>
          </p:cNvPr>
          <p:cNvSpPr>
            <a:spLocks noGrp="1"/>
          </p:cNvSpPr>
          <p:nvPr>
            <p:ph sz="quarter" idx="14" hasCustomPrompt="1"/>
          </p:nvPr>
        </p:nvSpPr>
        <p:spPr>
          <a:xfrm>
            <a:off x="8243252" y="3127248"/>
            <a:ext cx="31089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contenu avec 2 images">
    <p:spTree>
      <p:nvGrpSpPr>
        <p:cNvPr id="1" name=""/>
        <p:cNvGrpSpPr/>
        <p:nvPr/>
      </p:nvGrpSpPr>
      <p:grpSpPr>
        <a:xfrm>
          <a:off x="0" y="0"/>
          <a:ext cx="0" cy="0"/>
          <a:chOff x="0" y="0"/>
          <a:chExt cx="0" cy="0"/>
        </a:xfrm>
      </p:grpSpPr>
      <p:sp>
        <p:nvSpPr>
          <p:cNvPr id="17" name="Espace réservé d’image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16" name="Espace réservé d’image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rtlCol="0" anchor="b">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D19CF97E-0E6E-41E9-B75B-0371E744D1E8}"/>
              </a:ext>
            </a:extLst>
          </p:cNvPr>
          <p:cNvSpPr>
            <a:spLocks noGrp="1"/>
          </p:cNvSpPr>
          <p:nvPr>
            <p:ph idx="1" hasCustomPrompt="1"/>
          </p:nvPr>
        </p:nvSpPr>
        <p:spPr>
          <a:xfrm>
            <a:off x="6739128" y="3127248"/>
            <a:ext cx="4617720" cy="3054096"/>
          </a:xfrm>
        </p:spPr>
        <p:txBody>
          <a:bodyPr rtlCol="0"/>
          <a:lstStyle>
            <a:lvl1pPr marL="0" indent="0">
              <a:buNone/>
              <a:defRPr sz="1800"/>
            </a:lvl1pPr>
            <a:lvl2pPr marL="228600">
              <a:defRPr sz="1800"/>
            </a:lvl2pPr>
            <a:lvl3pPr marL="457200">
              <a:defRPr sz="1800"/>
            </a:lvl3pPr>
            <a:lvl4pPr marL="685800">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
        <p:nvSpPr>
          <p:cNvPr id="5" name="Espace réservé du pied de page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rtlCol="0"/>
          <a:lstStyle>
            <a:lvl1pPr algn="l">
              <a:defRPr/>
            </a:lvl1pPr>
          </a:lstStyle>
          <a:p>
            <a:pPr algn="l" rtl="0"/>
            <a:r>
              <a:rPr lang="fr-FR" noProof="0"/>
              <a:t>Titre de la présentation</a:t>
            </a:r>
          </a:p>
        </p:txBody>
      </p:sp>
      <p:sp>
        <p:nvSpPr>
          <p:cNvPr id="6" name="Espace réservé du numéro de diapositive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sp>
        <p:nvSpPr>
          <p:cNvPr id="17" name="Espace réservé d’image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18" name="Espace réservé d’image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5" name="Titr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rtlCol="0" anchor="b"/>
          <a:lstStyle>
            <a:lvl1pPr>
              <a:defRPr sz="4000"/>
            </a:lvl1pPr>
          </a:lstStyle>
          <a:p>
            <a:pPr rtl="0"/>
            <a:r>
              <a:rPr lang="fr-FR" noProof="0"/>
              <a:t>Modifiez le style du titre</a:t>
            </a:r>
          </a:p>
        </p:txBody>
      </p:sp>
      <p:sp>
        <p:nvSpPr>
          <p:cNvPr id="7" name="Espace réservé du texte 6">
            <a:extLst>
              <a:ext uri="{FF2B5EF4-FFF2-40B4-BE49-F238E27FC236}">
                <a16:creationId xmlns:a16="http://schemas.microsoft.com/office/drawing/2014/main" id="{AE97A506-D3A6-4ED8-8315-385575046882}"/>
              </a:ext>
            </a:extLst>
          </p:cNvPr>
          <p:cNvSpPr>
            <a:spLocks noGrp="1"/>
          </p:cNvSpPr>
          <p:nvPr>
            <p:ph type="body" sz="quarter" idx="13" hasCustomPrompt="1"/>
          </p:nvPr>
        </p:nvSpPr>
        <p:spPr>
          <a:xfrm>
            <a:off x="838199" y="2898648"/>
            <a:ext cx="4443984" cy="594360"/>
          </a:xfrm>
        </p:spPr>
        <p:txBody>
          <a:bodyPr rtlCol="0"/>
          <a:lstStyle>
            <a:lvl1pPr marL="0" indent="0">
              <a:buNone/>
              <a:defRPr sz="2000"/>
            </a:lvl1pPr>
          </a:lstStyle>
          <a:p>
            <a:pPr lvl="0" rtl="0"/>
            <a:r>
              <a:rPr lang="fr-FR" noProof="0"/>
              <a:t>Modifiez les styles du texte</a:t>
            </a:r>
          </a:p>
        </p:txBody>
      </p:sp>
      <p:sp>
        <p:nvSpPr>
          <p:cNvPr id="8" name="Espace réservé du texte 6">
            <a:extLst>
              <a:ext uri="{FF2B5EF4-FFF2-40B4-BE49-F238E27FC236}">
                <a16:creationId xmlns:a16="http://schemas.microsoft.com/office/drawing/2014/main" id="{D85D9E25-B25F-4DB6-B381-E134A525C7A1}"/>
              </a:ext>
            </a:extLst>
          </p:cNvPr>
          <p:cNvSpPr>
            <a:spLocks noGrp="1"/>
          </p:cNvSpPr>
          <p:nvPr>
            <p:ph type="body" sz="quarter" idx="14" hasCustomPrompt="1"/>
          </p:nvPr>
        </p:nvSpPr>
        <p:spPr>
          <a:xfrm>
            <a:off x="838199" y="3639312"/>
            <a:ext cx="4443984" cy="594360"/>
          </a:xfrm>
        </p:spPr>
        <p:txBody>
          <a:bodyPr rtlCol="0"/>
          <a:lstStyle>
            <a:lvl1pPr marL="0" indent="0">
              <a:buNone/>
              <a:defRPr sz="2000"/>
            </a:lvl1pPr>
          </a:lstStyle>
          <a:p>
            <a:pPr lvl="0" rtl="0"/>
            <a:r>
              <a:rPr lang="fr-FR" noProof="0"/>
              <a:t>Modifiez les styles du texte</a:t>
            </a:r>
          </a:p>
        </p:txBody>
      </p:sp>
      <p:sp>
        <p:nvSpPr>
          <p:cNvPr id="9" name="Espace réservé du texte 6">
            <a:extLst>
              <a:ext uri="{FF2B5EF4-FFF2-40B4-BE49-F238E27FC236}">
                <a16:creationId xmlns:a16="http://schemas.microsoft.com/office/drawing/2014/main" id="{6CE2F152-3B4C-4389-9A9C-82E3C8649A90}"/>
              </a:ext>
            </a:extLst>
          </p:cNvPr>
          <p:cNvSpPr>
            <a:spLocks noGrp="1"/>
          </p:cNvSpPr>
          <p:nvPr>
            <p:ph type="body" sz="quarter" idx="15" hasCustomPrompt="1"/>
          </p:nvPr>
        </p:nvSpPr>
        <p:spPr>
          <a:xfrm>
            <a:off x="838199" y="4389120"/>
            <a:ext cx="4443984" cy="594360"/>
          </a:xfrm>
        </p:spPr>
        <p:txBody>
          <a:bodyPr rtlCol="0"/>
          <a:lstStyle>
            <a:lvl1pPr marL="0" indent="0">
              <a:buNone/>
              <a:defRPr sz="2000"/>
            </a:lvl1pPr>
          </a:lstStyle>
          <a:p>
            <a:pPr lvl="0" rtl="0"/>
            <a:r>
              <a:rPr lang="fr-FR" noProof="0"/>
              <a:t>Modifiez les styles du texte</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7" name="Graphisme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rtlCol="0" anchor="b">
            <a:normAutofit/>
          </a:bodyPr>
          <a:lstStyle>
            <a:lvl1pPr>
              <a:defRPr sz="48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BE8BBAC4-9088-44CF-BA2D-B8DD24FB5274}"/>
              </a:ext>
            </a:extLst>
          </p:cNvPr>
          <p:cNvSpPr>
            <a:spLocks noGrp="1"/>
          </p:cNvSpPr>
          <p:nvPr>
            <p:ph type="body" idx="1" hasCustomPrompt="1"/>
          </p:nvPr>
        </p:nvSpPr>
        <p:spPr>
          <a:xfrm>
            <a:off x="831850" y="4279392"/>
            <a:ext cx="5266944" cy="1500187"/>
          </a:xfrm>
        </p:spPr>
        <p:txBody>
          <a:bodyPr rtlCol="0"/>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fr-FR" noProof="0"/>
              <a:t>03/09/20XX</a:t>
            </a:r>
          </a:p>
        </p:txBody>
      </p:sp>
      <p:sp>
        <p:nvSpPr>
          <p:cNvPr id="5" name="Espace réservé du pied de page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p>
            <a:pPr rtl="0"/>
            <a:r>
              <a:rPr lang="fr-FR" noProof="0"/>
              <a:t>03/09/20XX</a:t>
            </a:r>
          </a:p>
        </p:txBody>
      </p:sp>
      <p:sp>
        <p:nvSpPr>
          <p:cNvPr id="3" name="Espace réservé du pied de page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Forme libre : Form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pPr rtl="0"/>
            <a:endParaRPr lang="fr-FR" noProof="0">
              <a:solidFill>
                <a:schemeClr val="tx1"/>
              </a:solidFill>
            </a:endParaRPr>
          </a:p>
        </p:txBody>
      </p:sp>
      <p:sp>
        <p:nvSpPr>
          <p:cNvPr id="2" name="Titr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BF2FFC98-62A0-445A-BEDA-785BE925A1D8}"/>
              </a:ext>
            </a:extLst>
          </p:cNvPr>
          <p:cNvSpPr>
            <a:spLocks noGrp="1"/>
          </p:cNvSpPr>
          <p:nvPr>
            <p:ph idx="1" hasCustomPrompt="1"/>
          </p:nvPr>
        </p:nvSpPr>
        <p:spPr>
          <a:xfrm>
            <a:off x="7059168" y="640080"/>
            <a:ext cx="4489704" cy="5596128"/>
          </a:xfrm>
        </p:spPr>
        <p:txBody>
          <a:bodyPr rtlCol="0"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DB4D7827-8489-4EE4-88EE-16685FE6DE8A}"/>
              </a:ext>
            </a:extLst>
          </p:cNvPr>
          <p:cNvSpPr>
            <a:spLocks noGrp="1"/>
          </p:cNvSpPr>
          <p:nvPr>
            <p:ph type="body" sz="half" idx="2" hasCustomPrompt="1"/>
          </p:nvPr>
        </p:nvSpPr>
        <p:spPr>
          <a:xfrm>
            <a:off x="839788" y="3776472"/>
            <a:ext cx="3886200" cy="246888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8C33534F-EA91-4A50-B0F6-10D689E458EF}"/>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6C20F3F7-8B4B-4015-AA9C-109D05B2F146}"/>
              </a:ext>
            </a:extLst>
          </p:cNvPr>
          <p:cNvSpPr>
            <a:spLocks noGrp="1"/>
          </p:cNvSpPr>
          <p:nvPr>
            <p:ph type="ftr" sz="quarter" idx="11"/>
          </p:nvPr>
        </p:nvSpPr>
        <p:spPr/>
        <p:txBody>
          <a:bodyPr rtlCol="0"/>
          <a:lstStyle>
            <a:lvl1pPr algn="l">
              <a:defRPr/>
            </a:lvl1pPr>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8" name="Graphisme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rtlCol="0" anchor="b"/>
          <a:lstStyle>
            <a:lvl1pPr algn="ctr">
              <a:defRPr sz="3200">
                <a:solidFill>
                  <a:schemeClr val="bg1"/>
                </a:solidFill>
              </a:defRPr>
            </a:lvl1pPr>
          </a:lstStyle>
          <a:p>
            <a:pPr rtl="0"/>
            <a:r>
              <a:rPr lang="fr-FR" noProof="0"/>
              <a:t>Modifiez le style du titre</a:t>
            </a:r>
          </a:p>
        </p:txBody>
      </p:sp>
      <p:sp>
        <p:nvSpPr>
          <p:cNvPr id="3" name="Espace réservé d’image 2">
            <a:extLst>
              <a:ext uri="{FF2B5EF4-FFF2-40B4-BE49-F238E27FC236}">
                <a16:creationId xmlns:a16="http://schemas.microsoft.com/office/drawing/2014/main" id="{9CD9D1F5-05CC-48F3-A314-315EF1703043}"/>
              </a:ext>
            </a:extLst>
          </p:cNvPr>
          <p:cNvSpPr>
            <a:spLocks noGrp="1"/>
          </p:cNvSpPr>
          <p:nvPr>
            <p:ph type="pic" idx="1" hasCustomPrompt="1"/>
          </p:nvPr>
        </p:nvSpPr>
        <p:spPr>
          <a:xfrm>
            <a:off x="6711696" y="640079"/>
            <a:ext cx="4837176" cy="5568696"/>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211807DE-1178-4BBB-89D8-9046239C2DE9}"/>
              </a:ext>
            </a:extLst>
          </p:cNvPr>
          <p:cNvSpPr>
            <a:spLocks noGrp="1"/>
          </p:cNvSpPr>
          <p:nvPr>
            <p:ph type="body" sz="half" idx="2" hasCustomPrompt="1"/>
          </p:nvPr>
        </p:nvSpPr>
        <p:spPr>
          <a:xfrm>
            <a:off x="1655064" y="4087368"/>
            <a:ext cx="3319272" cy="649224"/>
          </a:xfrm>
        </p:spPr>
        <p:txBody>
          <a:bodyPr rtlCol="0">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a:extLst>
              <a:ext uri="{FF2B5EF4-FFF2-40B4-BE49-F238E27FC236}">
                <a16:creationId xmlns:a16="http://schemas.microsoft.com/office/drawing/2014/main" id="{3D48EA59-A1BC-48B7-9495-6D5C6035B14B}"/>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49F85A72-B50F-440E-AAD3-53C099F6D9B6}"/>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avec 4 images">
    <p:spTree>
      <p:nvGrpSpPr>
        <p:cNvPr id="1" name=""/>
        <p:cNvGrpSpPr/>
        <p:nvPr/>
      </p:nvGrpSpPr>
      <p:grpSpPr>
        <a:xfrm>
          <a:off x="0" y="0"/>
          <a:ext cx="0" cy="0"/>
          <a:chOff x="0" y="0"/>
          <a:chExt cx="0" cy="0"/>
        </a:xfrm>
      </p:grpSpPr>
      <p:sp>
        <p:nvSpPr>
          <p:cNvPr id="24" name="Espace réservé d’image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3" name="Espace réservé d’image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D19CF97E-0E6E-41E9-B75B-0371E744D1E8}"/>
              </a:ext>
            </a:extLst>
          </p:cNvPr>
          <p:cNvSpPr>
            <a:spLocks noGrp="1"/>
          </p:cNvSpPr>
          <p:nvPr>
            <p:ph idx="1" hasCustomPrompt="1"/>
          </p:nvPr>
        </p:nvSpPr>
        <p:spPr>
          <a:xfrm>
            <a:off x="838200" y="2643186"/>
            <a:ext cx="3816096" cy="3529014"/>
          </a:xfrm>
        </p:spPr>
        <p:txBody>
          <a:bodyPr rtlCol="0"/>
          <a:lstStyle>
            <a:lvl1pPr marL="0" indent="0">
              <a:buNone/>
              <a:defRPr sz="2000"/>
            </a:lvl1pPr>
            <a:lvl2pPr marL="228600">
              <a:defRPr/>
            </a:lvl2pPr>
            <a:lvl3pPr marL="457200">
              <a:defRPr/>
            </a:lvl3pPr>
            <a:lvl4pPr marL="685800">
              <a:defRPr/>
            </a:lvl4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p:txBody>
      </p:sp>
      <p:sp>
        <p:nvSpPr>
          <p:cNvPr id="5" name="Espace réservé du pied de page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rtlCol="0"/>
          <a:lstStyle>
            <a:lvl1pPr algn="l">
              <a:defRPr/>
            </a:lvl1pPr>
          </a:lstStyle>
          <a:p>
            <a:pPr algn="l" rtl="0"/>
            <a:r>
              <a:rPr lang="fr-FR" noProof="0"/>
              <a:t>Titre de la présentation</a:t>
            </a:r>
          </a:p>
        </p:txBody>
      </p:sp>
      <p:sp>
        <p:nvSpPr>
          <p:cNvPr id="19" name="Espace réservé d’image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rtlCol="0" anchor="ctr"/>
          <a:lstStyle>
            <a:lvl1pPr algn="ctr">
              <a:buNone/>
              <a:defRPr/>
            </a:lvl1pPr>
          </a:lstStyle>
          <a:p>
            <a:pPr rtl="0"/>
            <a:r>
              <a:rPr lang="fr-FR" noProof="0"/>
              <a:t>Cliquez sur l'icône pour ajouter une image</a:t>
            </a:r>
          </a:p>
        </p:txBody>
      </p:sp>
      <p:sp>
        <p:nvSpPr>
          <p:cNvPr id="20" name="Espace réservé d’image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rtlCol="0" anchor="ctr"/>
          <a:lstStyle>
            <a:lvl1pPr algn="ctr">
              <a:buNone/>
              <a:defRPr/>
            </a:lvl1pPr>
          </a:lstStyle>
          <a:p>
            <a:pPr rtl="0"/>
            <a:r>
              <a:rPr lang="fr-FR" noProof="0"/>
              <a:t>Cliquez sur l'icône pour ajouter une image</a:t>
            </a:r>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orme libre : Form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2" name="Titr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rtlCol="0" anchor="ctr">
            <a:normAutofit/>
          </a:bodyPr>
          <a:lstStyle>
            <a:lvl1pPr>
              <a:defRPr sz="4000">
                <a:solidFill>
                  <a:schemeClr val="bg1"/>
                </a:solidFill>
              </a:defRPr>
            </a:lvl1pPr>
          </a:lstStyle>
          <a:p>
            <a:pPr rtl="0"/>
            <a:r>
              <a:rPr lang="fr-FR" noProof="0"/>
              <a:t>Titre</a:t>
            </a:r>
          </a:p>
        </p:txBody>
      </p:sp>
      <p:sp>
        <p:nvSpPr>
          <p:cNvPr id="4" name="Espace réservé de la date 3">
            <a:extLst>
              <a:ext uri="{FF2B5EF4-FFF2-40B4-BE49-F238E27FC236}">
                <a16:creationId xmlns:a16="http://schemas.microsoft.com/office/drawing/2014/main" id="{3793FB3F-D2A6-4919-B57B-C08861D46303}"/>
              </a:ext>
            </a:extLst>
          </p:cNvPr>
          <p:cNvSpPr>
            <a:spLocks noGrp="1"/>
          </p:cNvSpPr>
          <p:nvPr>
            <p:ph type="dt" sz="half" idx="10"/>
          </p:nvPr>
        </p:nvSpPr>
        <p:spPr/>
        <p:txBody>
          <a:bodyPr rtlCol="0"/>
          <a:lstStyle/>
          <a:p>
            <a:pPr rtl="0"/>
            <a:r>
              <a:rPr lang="fr-FR" noProof="0"/>
              <a:t>03/09/20XX</a:t>
            </a:r>
          </a:p>
        </p:txBody>
      </p:sp>
      <p:sp>
        <p:nvSpPr>
          <p:cNvPr id="5" name="Espace réservé du pied de page 4">
            <a:extLst>
              <a:ext uri="{FF2B5EF4-FFF2-40B4-BE49-F238E27FC236}">
                <a16:creationId xmlns:a16="http://schemas.microsoft.com/office/drawing/2014/main" id="{989049E0-6BE5-43FA-A4D4-ACAFC871A79F}"/>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
        <p:nvSpPr>
          <p:cNvPr id="15" name="Espace réservé du contenu 13">
            <a:extLst>
              <a:ext uri="{FF2B5EF4-FFF2-40B4-BE49-F238E27FC236}">
                <a16:creationId xmlns:a16="http://schemas.microsoft.com/office/drawing/2014/main" id="{CCD14F82-32BC-4E61-83EA-CB71ED780A3F}"/>
              </a:ext>
            </a:extLst>
          </p:cNvPr>
          <p:cNvSpPr>
            <a:spLocks noGrp="1"/>
          </p:cNvSpPr>
          <p:nvPr>
            <p:ph sz="quarter" idx="13" hasCustomPrompt="1"/>
          </p:nvPr>
        </p:nvSpPr>
        <p:spPr>
          <a:xfrm>
            <a:off x="6735763" y="712788"/>
            <a:ext cx="4618037" cy="5432425"/>
          </a:xfrm>
        </p:spPr>
        <p:txBody>
          <a:bodyPr rtlCol="0" anchor="ctr"/>
          <a:lstStyle>
            <a:lvl1pPr marL="0" indent="0">
              <a:buNone/>
              <a:defRPr sz="1800"/>
            </a:lvl1pPr>
          </a:lstStyle>
          <a:p>
            <a:pPr lvl="0" rtl="0"/>
            <a:r>
              <a:rPr lang="fr-FR" noProof="0"/>
              <a:t>Modifiez les styles du texte</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avec 2 images">
    <p:spTree>
      <p:nvGrpSpPr>
        <p:cNvPr id="1" name=""/>
        <p:cNvGrpSpPr/>
        <p:nvPr/>
      </p:nvGrpSpPr>
      <p:grpSpPr>
        <a:xfrm>
          <a:off x="0" y="0"/>
          <a:ext cx="0" cy="0"/>
          <a:chOff x="0" y="0"/>
          <a:chExt cx="0" cy="0"/>
        </a:xfrm>
      </p:grpSpPr>
      <p:sp>
        <p:nvSpPr>
          <p:cNvPr id="16" name="Espace réservé d’image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15" name="Espace réservé d’image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Titr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rtlCol="0" anchor="b">
            <a:normAutofit/>
          </a:bodyPr>
          <a:lstStyle>
            <a:lvl1pPr algn="r">
              <a:defRPr sz="4800"/>
            </a:lvl1pPr>
          </a:lstStyle>
          <a:p>
            <a:pPr rtl="0"/>
            <a:r>
              <a:rPr lang="fr-FR" noProof="0"/>
              <a:t>Titre ici</a:t>
            </a:r>
          </a:p>
        </p:txBody>
      </p:sp>
      <p:sp>
        <p:nvSpPr>
          <p:cNvPr id="18" name="Sous-titr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rtlCol="0"/>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Sous-titre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Forme libre : Form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26030E26-A86A-417A-AA64-699AA8DD3DA5}"/>
              </a:ext>
            </a:extLst>
          </p:cNvPr>
          <p:cNvSpPr>
            <a:spLocks noGrp="1"/>
          </p:cNvSpPr>
          <p:nvPr>
            <p:ph type="title"/>
          </p:nvPr>
        </p:nvSpPr>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D19CF97E-0E6E-41E9-B75B-0371E744D1E8}"/>
              </a:ext>
            </a:extLst>
          </p:cNvPr>
          <p:cNvSpPr>
            <a:spLocks noGrp="1"/>
          </p:cNvSpPr>
          <p:nvPr>
            <p:ph idx="1" hasCustomPrompt="1"/>
          </p:nvPr>
        </p:nvSpPr>
        <p:spPr>
          <a:xfrm>
            <a:off x="838200" y="2011680"/>
            <a:ext cx="10515600" cy="416052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70BAE770-8363-44CD-8A22-AB26C5C5361B}"/>
              </a:ext>
            </a:extLst>
          </p:cNvPr>
          <p:cNvSpPr>
            <a:spLocks noGrp="1"/>
          </p:cNvSpPr>
          <p:nvPr>
            <p:ph type="dt" sz="half" idx="10"/>
          </p:nvPr>
        </p:nvSpPr>
        <p:spPr/>
        <p:txBody>
          <a:bodyPr rtlCol="0"/>
          <a:lstStyle/>
          <a:p>
            <a:pPr rtl="0"/>
            <a:r>
              <a:rPr lang="fr-FR" noProof="0"/>
              <a:t>03/09/20XX</a:t>
            </a:r>
          </a:p>
        </p:txBody>
      </p:sp>
      <p:sp>
        <p:nvSpPr>
          <p:cNvPr id="5" name="Espace réservé du pied de page 4">
            <a:extLst>
              <a:ext uri="{FF2B5EF4-FFF2-40B4-BE49-F238E27FC236}">
                <a16:creationId xmlns:a16="http://schemas.microsoft.com/office/drawing/2014/main" id="{36E618F2-3B8E-4449-91E7-F8AA4960938F}"/>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sp>
        <p:nvSpPr>
          <p:cNvPr id="6" name="Graphisme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rtlCol="0" anchor="b">
            <a:normAutofit/>
          </a:bodyPr>
          <a:lstStyle>
            <a:lvl1pPr algn="ctr">
              <a:defRPr sz="3600">
                <a:solidFill>
                  <a:schemeClr val="bg1"/>
                </a:solidFill>
                <a:latin typeface="+mn-lt"/>
              </a:defRPr>
            </a:lvl1pPr>
          </a:lstStyle>
          <a:p>
            <a:pPr rtl="0"/>
            <a:r>
              <a:rPr lang="fr-FR" noProof="0"/>
              <a:t>Modifiez le style du titre</a:t>
            </a:r>
          </a:p>
        </p:txBody>
      </p:sp>
      <p:sp>
        <p:nvSpPr>
          <p:cNvPr id="3" name="Espace réservé de la date 2">
            <a:extLst>
              <a:ext uri="{FF2B5EF4-FFF2-40B4-BE49-F238E27FC236}">
                <a16:creationId xmlns:a16="http://schemas.microsoft.com/office/drawing/2014/main" id="{DA33410F-8A90-47F6-BD39-4AC0E4358351}"/>
              </a:ext>
            </a:extLst>
          </p:cNvPr>
          <p:cNvSpPr>
            <a:spLocks noGrp="1"/>
          </p:cNvSpPr>
          <p:nvPr>
            <p:ph type="dt" sz="half" idx="10"/>
          </p:nvPr>
        </p:nvSpPr>
        <p:spPr/>
        <p:txBody>
          <a:bodyPr rtlCol="0"/>
          <a:lstStyle/>
          <a:p>
            <a:pPr rtl="0"/>
            <a:r>
              <a:rPr lang="fr-FR" noProof="0"/>
              <a:t>03/09/20XX</a:t>
            </a:r>
          </a:p>
        </p:txBody>
      </p:sp>
      <p:sp>
        <p:nvSpPr>
          <p:cNvPr id="4" name="Espace réservé du pied de page 3">
            <a:extLst>
              <a:ext uri="{FF2B5EF4-FFF2-40B4-BE49-F238E27FC236}">
                <a16:creationId xmlns:a16="http://schemas.microsoft.com/office/drawing/2014/main" id="{D1D819A9-F8DE-4E5C-AFC3-E0105ACD8295}"/>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
        <p:nvSpPr>
          <p:cNvPr id="8" name="Espace réservé du texte 7">
            <a:extLst>
              <a:ext uri="{FF2B5EF4-FFF2-40B4-BE49-F238E27FC236}">
                <a16:creationId xmlns:a16="http://schemas.microsoft.com/office/drawing/2014/main" id="{DB993D08-8A5D-4511-89F2-22508AFAC62D}"/>
              </a:ext>
            </a:extLst>
          </p:cNvPr>
          <p:cNvSpPr>
            <a:spLocks noGrp="1"/>
          </p:cNvSpPr>
          <p:nvPr>
            <p:ph type="body" sz="quarter" idx="13" hasCustomPrompt="1"/>
          </p:nvPr>
        </p:nvSpPr>
        <p:spPr>
          <a:xfrm>
            <a:off x="3877056" y="4297680"/>
            <a:ext cx="4434840" cy="1188720"/>
          </a:xfrm>
        </p:spPr>
        <p:txBody>
          <a:bodyPr rtlCol="0"/>
          <a:lstStyle>
            <a:lvl1pPr marL="0" indent="0" algn="ctr">
              <a:buNone/>
              <a:defRPr sz="2400">
                <a:solidFill>
                  <a:schemeClr val="bg1"/>
                </a:solidFill>
                <a:latin typeface="+mj-lt"/>
              </a:defRPr>
            </a:lvl1pPr>
          </a:lstStyle>
          <a:p>
            <a:pPr lvl="0" rtl="0"/>
            <a:r>
              <a:rPr lang="fr-FR" noProof="0"/>
              <a:t>Modifiez les styles du texte</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Équipe">
    <p:spTree>
      <p:nvGrpSpPr>
        <p:cNvPr id="1" name=""/>
        <p:cNvGrpSpPr/>
        <p:nvPr/>
      </p:nvGrpSpPr>
      <p:grpSpPr>
        <a:xfrm>
          <a:off x="0" y="0"/>
          <a:ext cx="0" cy="0"/>
          <a:chOff x="0" y="0"/>
          <a:chExt cx="0" cy="0"/>
        </a:xfrm>
      </p:grpSpPr>
      <p:sp>
        <p:nvSpPr>
          <p:cNvPr id="31" name="Espace réservé d’image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32" name="Espace réservé d’image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33" name="Espace réservé d’image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34" name="Espace réservé d’image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35" name="Espace réservé d’image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vl1pPr>
          </a:lstStyle>
          <a:p>
            <a:pPr rtl="0"/>
            <a:r>
              <a:rPr lang="fr-FR" noProof="0"/>
              <a:t>Cliquez sur l'icône pour ajouter une image</a:t>
            </a:r>
          </a:p>
        </p:txBody>
      </p:sp>
      <p:sp>
        <p:nvSpPr>
          <p:cNvPr id="2" name="Espace réservé de la date 1">
            <a:extLst>
              <a:ext uri="{FF2B5EF4-FFF2-40B4-BE49-F238E27FC236}">
                <a16:creationId xmlns:a16="http://schemas.microsoft.com/office/drawing/2014/main" id="{71C9756B-145D-4BA8-AA43-904C1E7CB86D}"/>
              </a:ext>
            </a:extLst>
          </p:cNvPr>
          <p:cNvSpPr>
            <a:spLocks noGrp="1"/>
          </p:cNvSpPr>
          <p:nvPr>
            <p:ph type="dt" sz="half" idx="10"/>
          </p:nvPr>
        </p:nvSpPr>
        <p:spPr/>
        <p:txBody>
          <a:bodyPr rtlCol="0"/>
          <a:lstStyle/>
          <a:p>
            <a:pPr rtl="0"/>
            <a:r>
              <a:rPr lang="fr-FR" noProof="0"/>
              <a:t>03/09/20XX</a:t>
            </a:r>
          </a:p>
        </p:txBody>
      </p:sp>
      <p:sp>
        <p:nvSpPr>
          <p:cNvPr id="3" name="Espace réservé du pied de page 2">
            <a:extLst>
              <a:ext uri="{FF2B5EF4-FFF2-40B4-BE49-F238E27FC236}">
                <a16:creationId xmlns:a16="http://schemas.microsoft.com/office/drawing/2014/main" id="{B21DB60F-139E-4C44-89AF-3F8F5EC241FB}"/>
              </a:ext>
            </a:extLst>
          </p:cNvPr>
          <p:cNvSpPr>
            <a:spLocks noGrp="1"/>
          </p:cNvSpPr>
          <p:nvPr>
            <p:ph type="ftr" sz="quarter" idx="11"/>
          </p:nvPr>
        </p:nvSpPr>
        <p:spPr/>
        <p:txBody>
          <a:bodyPr rtlCol="0"/>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
        <p:nvSpPr>
          <p:cNvPr id="5" name="Titre 4">
            <a:extLst>
              <a:ext uri="{FF2B5EF4-FFF2-40B4-BE49-F238E27FC236}">
                <a16:creationId xmlns:a16="http://schemas.microsoft.com/office/drawing/2014/main" id="{DE7D0FB3-AA0E-43D7-A0BC-3BEE75E725EF}"/>
              </a:ext>
            </a:extLst>
          </p:cNvPr>
          <p:cNvSpPr>
            <a:spLocks noGrp="1"/>
          </p:cNvSpPr>
          <p:nvPr>
            <p:ph type="title"/>
          </p:nvPr>
        </p:nvSpPr>
        <p:spPr/>
        <p:txBody>
          <a:bodyPr rtlCol="0"/>
          <a:lstStyle>
            <a:lvl1pPr algn="ctr">
              <a:defRPr/>
            </a:lvl1pPr>
          </a:lstStyle>
          <a:p>
            <a:pPr rtl="0"/>
            <a:r>
              <a:rPr lang="fr-FR" noProof="0"/>
              <a:t>Modifiez le style du titre</a:t>
            </a:r>
          </a:p>
        </p:txBody>
      </p:sp>
      <p:sp>
        <p:nvSpPr>
          <p:cNvPr id="61" name="Espace réservé du texte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rtlCol="0" anchor="ctr"/>
          <a:lstStyle>
            <a:lvl1pPr marL="0" indent="0" algn="ctr">
              <a:spcBef>
                <a:spcPts val="1000"/>
              </a:spcBef>
              <a:buNone/>
              <a:defRPr sz="2000" b="0">
                <a:latin typeface="+mj-lt"/>
              </a:defRPr>
            </a:lvl1pPr>
          </a:lstStyle>
          <a:p>
            <a:pPr lvl="0" rtl="0"/>
            <a:r>
              <a:rPr lang="fr-FR" noProof="0"/>
              <a:t>Nom</a:t>
            </a:r>
          </a:p>
        </p:txBody>
      </p:sp>
      <p:sp>
        <p:nvSpPr>
          <p:cNvPr id="62" name="Espace réservé du texte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rtlCol="0" anchor="ctr"/>
          <a:lstStyle>
            <a:lvl1pPr marL="0" indent="0" algn="ctr">
              <a:spcBef>
                <a:spcPts val="1000"/>
              </a:spcBef>
              <a:buNone/>
              <a:defRPr sz="2000" b="0">
                <a:latin typeface="+mn-lt"/>
              </a:defRPr>
            </a:lvl1pPr>
          </a:lstStyle>
          <a:p>
            <a:pPr lvl="0" rtl="0"/>
            <a:r>
              <a:rPr lang="fr-FR" noProof="0"/>
              <a:t>Titre</a:t>
            </a:r>
          </a:p>
        </p:txBody>
      </p:sp>
      <p:sp>
        <p:nvSpPr>
          <p:cNvPr id="63" name="Espace réservé du texte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rtlCol="0" anchor="ctr"/>
          <a:lstStyle>
            <a:lvl1pPr marL="0" indent="0" algn="ctr">
              <a:spcBef>
                <a:spcPts val="1000"/>
              </a:spcBef>
              <a:buNone/>
              <a:defRPr sz="2000" b="0">
                <a:latin typeface="+mj-lt"/>
              </a:defRPr>
            </a:lvl1pPr>
          </a:lstStyle>
          <a:p>
            <a:pPr lvl="0" rtl="0"/>
            <a:r>
              <a:rPr lang="fr-FR" noProof="0"/>
              <a:t>Nom</a:t>
            </a:r>
          </a:p>
        </p:txBody>
      </p:sp>
      <p:sp>
        <p:nvSpPr>
          <p:cNvPr id="64" name="Espace réservé du texte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rtlCol="0" anchor="ctr"/>
          <a:lstStyle>
            <a:lvl1pPr marL="0" indent="0" algn="ctr">
              <a:spcBef>
                <a:spcPts val="1000"/>
              </a:spcBef>
              <a:buNone/>
              <a:defRPr sz="2000" b="0">
                <a:latin typeface="+mn-lt"/>
              </a:defRPr>
            </a:lvl1pPr>
          </a:lstStyle>
          <a:p>
            <a:pPr lvl="0" rtl="0"/>
            <a:r>
              <a:rPr lang="fr-FR" noProof="0"/>
              <a:t>Titre</a:t>
            </a:r>
          </a:p>
        </p:txBody>
      </p:sp>
      <p:sp>
        <p:nvSpPr>
          <p:cNvPr id="65" name="Espace réservé du texte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rtlCol="0" anchor="ctr"/>
          <a:lstStyle>
            <a:lvl1pPr marL="0" indent="0" algn="ctr">
              <a:spcBef>
                <a:spcPts val="1000"/>
              </a:spcBef>
              <a:buNone/>
              <a:defRPr sz="2000" b="0">
                <a:latin typeface="+mj-lt"/>
              </a:defRPr>
            </a:lvl1pPr>
          </a:lstStyle>
          <a:p>
            <a:pPr lvl="0" rtl="0"/>
            <a:r>
              <a:rPr lang="fr-FR" noProof="0"/>
              <a:t>Nom</a:t>
            </a:r>
          </a:p>
        </p:txBody>
      </p:sp>
      <p:sp>
        <p:nvSpPr>
          <p:cNvPr id="66" name="Espace réservé du texte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rtlCol="0" anchor="ctr"/>
          <a:lstStyle>
            <a:lvl1pPr marL="0" indent="0" algn="ctr">
              <a:spcBef>
                <a:spcPts val="1000"/>
              </a:spcBef>
              <a:buNone/>
              <a:defRPr sz="2000" b="0">
                <a:latin typeface="+mn-lt"/>
              </a:defRPr>
            </a:lvl1pPr>
          </a:lstStyle>
          <a:p>
            <a:pPr lvl="0" rtl="0"/>
            <a:r>
              <a:rPr lang="fr-FR" noProof="0"/>
              <a:t>Titre</a:t>
            </a:r>
          </a:p>
        </p:txBody>
      </p:sp>
      <p:sp>
        <p:nvSpPr>
          <p:cNvPr id="67" name="Espace réservé du texte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rtlCol="0" anchor="ctr"/>
          <a:lstStyle>
            <a:lvl1pPr marL="0" indent="0" algn="ctr">
              <a:spcBef>
                <a:spcPts val="1000"/>
              </a:spcBef>
              <a:buNone/>
              <a:defRPr sz="2000" b="0">
                <a:latin typeface="+mj-lt"/>
              </a:defRPr>
            </a:lvl1pPr>
          </a:lstStyle>
          <a:p>
            <a:pPr lvl="0" rtl="0"/>
            <a:r>
              <a:rPr lang="fr-FR" noProof="0"/>
              <a:t>Nom</a:t>
            </a:r>
          </a:p>
        </p:txBody>
      </p:sp>
      <p:sp>
        <p:nvSpPr>
          <p:cNvPr id="68" name="Espace réservé du texte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rtlCol="0" anchor="ctr"/>
          <a:lstStyle>
            <a:lvl1pPr marL="0" indent="0" algn="ctr">
              <a:spcBef>
                <a:spcPts val="1000"/>
              </a:spcBef>
              <a:buNone/>
              <a:defRPr sz="2000" b="0">
                <a:latin typeface="+mn-lt"/>
              </a:defRPr>
            </a:lvl1pPr>
          </a:lstStyle>
          <a:p>
            <a:pPr lvl="0" rtl="0"/>
            <a:r>
              <a:rPr lang="fr-FR" noProof="0"/>
              <a:t>Titre</a:t>
            </a:r>
          </a:p>
        </p:txBody>
      </p:sp>
      <p:sp>
        <p:nvSpPr>
          <p:cNvPr id="69" name="Espace réservé du texte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rtlCol="0" anchor="ctr"/>
          <a:lstStyle>
            <a:lvl1pPr marL="0" indent="0" algn="ctr">
              <a:spcBef>
                <a:spcPts val="1000"/>
              </a:spcBef>
              <a:buNone/>
              <a:defRPr sz="2000" b="0">
                <a:latin typeface="+mj-lt"/>
              </a:defRPr>
            </a:lvl1pPr>
          </a:lstStyle>
          <a:p>
            <a:pPr lvl="0" rtl="0"/>
            <a:r>
              <a:rPr lang="fr-FR" noProof="0"/>
              <a:t>Nom</a:t>
            </a:r>
          </a:p>
        </p:txBody>
      </p:sp>
      <p:sp>
        <p:nvSpPr>
          <p:cNvPr id="70" name="Espace réservé du texte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rtlCol="0" anchor="ctr"/>
          <a:lstStyle>
            <a:lvl1pPr marL="0" indent="0" algn="ctr">
              <a:spcBef>
                <a:spcPts val="1000"/>
              </a:spcBef>
              <a:buNone/>
              <a:defRPr sz="2000" b="0">
                <a:latin typeface="+mn-lt"/>
              </a:defRPr>
            </a:lvl1pPr>
          </a:lstStyle>
          <a:p>
            <a:pPr lvl="0" rtl="0"/>
            <a:r>
              <a:rPr lang="fr-FR" noProof="0"/>
              <a:t>Titre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orme libre : Form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D2A77EC9-372A-4ECA-9088-780532AF057F}"/>
              </a:ext>
            </a:extLst>
          </p:cNvPr>
          <p:cNvSpPr>
            <a:spLocks noGrp="1"/>
          </p:cNvSpPr>
          <p:nvPr>
            <p:ph type="title"/>
          </p:nvPr>
        </p:nvSpPr>
        <p:spPr/>
        <p:txBody>
          <a:bodyPr rtlCol="0">
            <a:normAutofit/>
          </a:bodyPr>
          <a:lstStyle>
            <a:lvl1pPr>
              <a:defRPr sz="40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57C882CE-1B27-414A-9B06-AA5D2DB683BA}"/>
              </a:ext>
            </a:extLst>
          </p:cNvPr>
          <p:cNvSpPr>
            <a:spLocks noGrp="1"/>
          </p:cNvSpPr>
          <p:nvPr>
            <p:ph sz="half" idx="1" hasCustomPrompt="1"/>
          </p:nvPr>
        </p:nvSpPr>
        <p:spPr>
          <a:xfrm>
            <a:off x="838200" y="2011680"/>
            <a:ext cx="4937760" cy="416052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A0397E60-5D92-4530-96D1-FC09AF3C2742}"/>
              </a:ext>
            </a:extLst>
          </p:cNvPr>
          <p:cNvSpPr>
            <a:spLocks noGrp="1"/>
          </p:cNvSpPr>
          <p:nvPr>
            <p:ph sz="half" idx="2" hasCustomPrompt="1"/>
          </p:nvPr>
        </p:nvSpPr>
        <p:spPr>
          <a:xfrm>
            <a:off x="6419088" y="2011680"/>
            <a:ext cx="4937760" cy="416052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034240FE-0C6A-47E9-9B0A-7B3C60877372}"/>
              </a:ext>
            </a:extLst>
          </p:cNvPr>
          <p:cNvSpPr>
            <a:spLocks noGrp="1"/>
          </p:cNvSpPr>
          <p:nvPr>
            <p:ph type="dt" sz="half" idx="10"/>
          </p:nvPr>
        </p:nvSpPr>
        <p:spPr/>
        <p:txBody>
          <a:bodyPr rtlCol="0"/>
          <a:lstStyle/>
          <a:p>
            <a:pPr rtl="0"/>
            <a:r>
              <a:rPr lang="fr-FR" noProof="0"/>
              <a:t>03/09/20XX</a:t>
            </a:r>
          </a:p>
        </p:txBody>
      </p:sp>
      <p:sp>
        <p:nvSpPr>
          <p:cNvPr id="6" name="Espace réservé du pied de page 5">
            <a:extLst>
              <a:ext uri="{FF2B5EF4-FFF2-40B4-BE49-F238E27FC236}">
                <a16:creationId xmlns:a16="http://schemas.microsoft.com/office/drawing/2014/main" id="{8671AE1B-BB18-4C7E-AA77-3A4D401A5F35}"/>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orme libre : Form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rtlCol="0">
            <a:normAutofit/>
          </a:bodyPr>
          <a:lstStyle>
            <a:lvl1pPr>
              <a:defRPr sz="400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8D65C47E-B85E-4B3E-A669-DEEC7F5DF2FB}"/>
              </a:ext>
            </a:extLst>
          </p:cNvPr>
          <p:cNvSpPr>
            <a:spLocks noGrp="1"/>
          </p:cNvSpPr>
          <p:nvPr>
            <p:ph type="body" idx="1" hasCustomPrompt="1"/>
          </p:nvPr>
        </p:nvSpPr>
        <p:spPr>
          <a:xfrm>
            <a:off x="839788" y="2011680"/>
            <a:ext cx="49377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E324517F-FE8C-49AD-9A52-0F4301052699}"/>
              </a:ext>
            </a:extLst>
          </p:cNvPr>
          <p:cNvSpPr>
            <a:spLocks noGrp="1"/>
          </p:cNvSpPr>
          <p:nvPr>
            <p:ph sz="half" idx="2" hasCustomPrompt="1"/>
          </p:nvPr>
        </p:nvSpPr>
        <p:spPr>
          <a:xfrm>
            <a:off x="839788" y="3127248"/>
            <a:ext cx="49377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C80C73EC-7117-4DC2-9075-14102F2E282B}"/>
              </a:ext>
            </a:extLst>
          </p:cNvPr>
          <p:cNvSpPr>
            <a:spLocks noGrp="1"/>
          </p:cNvSpPr>
          <p:nvPr>
            <p:ph type="body" sz="quarter" idx="3" hasCustomPrompt="1"/>
          </p:nvPr>
        </p:nvSpPr>
        <p:spPr>
          <a:xfrm>
            <a:off x="6419088" y="2011680"/>
            <a:ext cx="4937760" cy="950976"/>
          </a:xfrm>
        </p:spPr>
        <p:txBody>
          <a:bodyPr rtlCol="0"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7DD9A323-865B-4177-8F98-9BA304E022E0}"/>
              </a:ext>
            </a:extLst>
          </p:cNvPr>
          <p:cNvSpPr>
            <a:spLocks noGrp="1"/>
          </p:cNvSpPr>
          <p:nvPr>
            <p:ph sz="quarter" idx="4" hasCustomPrompt="1"/>
          </p:nvPr>
        </p:nvSpPr>
        <p:spPr>
          <a:xfrm>
            <a:off x="6419088" y="3127248"/>
            <a:ext cx="4937760" cy="3063240"/>
          </a:xfrm>
        </p:spPr>
        <p:txBody>
          <a:bodyPr rtlCol="0">
            <a:normAutofit/>
          </a:bodyPr>
          <a:lstStyle>
            <a:lvl1pPr>
              <a:defRPr sz="1800"/>
            </a:lvl1pPr>
            <a:lvl2pPr>
              <a:defRPr sz="1800"/>
            </a:lvl2pPr>
            <a:lvl3pPr>
              <a:defRPr sz="1800"/>
            </a:lvl3pPr>
            <a:lvl4pPr>
              <a:defRPr sz="1800"/>
            </a:lvl4pPr>
            <a:lvl5pPr>
              <a:defRPr sz="18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2AA4E5D6-7075-4584-BD43-D966F0B58E6D}"/>
              </a:ext>
            </a:extLst>
          </p:cNvPr>
          <p:cNvSpPr>
            <a:spLocks noGrp="1"/>
          </p:cNvSpPr>
          <p:nvPr>
            <p:ph type="dt" sz="half" idx="10"/>
          </p:nvPr>
        </p:nvSpPr>
        <p:spPr/>
        <p:txBody>
          <a:bodyPr rtlCol="0"/>
          <a:lstStyle/>
          <a:p>
            <a:pPr rtl="0"/>
            <a:r>
              <a:rPr lang="fr-FR" noProof="0"/>
              <a:t>03/09/20XX</a:t>
            </a:r>
          </a:p>
        </p:txBody>
      </p:sp>
      <p:sp>
        <p:nvSpPr>
          <p:cNvPr id="8" name="Espace réservé du pied de page 7">
            <a:extLst>
              <a:ext uri="{FF2B5EF4-FFF2-40B4-BE49-F238E27FC236}">
                <a16:creationId xmlns:a16="http://schemas.microsoft.com/office/drawing/2014/main" id="{8C38B83D-8A05-4F3C-A409-1602C9630750}"/>
              </a:ext>
            </a:extLst>
          </p:cNvPr>
          <p:cNvSpPr>
            <a:spLocks noGrp="1"/>
          </p:cNvSpPr>
          <p:nvPr>
            <p:ph type="ftr" sz="quarter" idx="11"/>
          </p:nvPr>
        </p:nvSpPr>
        <p:spPr/>
        <p:txBody>
          <a:bodyPr rtlCol="0"/>
          <a:lstStyle/>
          <a:p>
            <a:pPr rtl="0"/>
            <a:r>
              <a:rPr lang="fr-FR" noProof="0"/>
              <a:t>Titre de la présentation</a:t>
            </a:r>
          </a:p>
        </p:txBody>
      </p:sp>
      <p:sp>
        <p:nvSpPr>
          <p:cNvPr id="9" name="Espace réservé du numéro de diapositive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rtlCol="0"/>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fr-FR" noProof="0"/>
              <a:t>03/09/20XX</a:t>
            </a:r>
          </a:p>
        </p:txBody>
      </p:sp>
      <p:sp>
        <p:nvSpPr>
          <p:cNvPr id="5" name="Espace réservé du pied de page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B9713C8C-8E70-45D5-AE59-23E60168254E}" type="slidenum">
              <a:rPr lang="fr-FR" noProof="0" smtClean="0"/>
              <a:t>‹N°›</a:t>
            </a:fld>
            <a:endParaRPr lang="fr-FR" noProof="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4.jpe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22.jpeg"/><Relationship Id="rId4" Type="http://schemas.openxmlformats.org/officeDocument/2006/relationships/image" Target="../media/image18.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intérieur, ordinateur, ordinateur portable&#10;&#10;Description générée automatiquement">
            <a:extLst>
              <a:ext uri="{FF2B5EF4-FFF2-40B4-BE49-F238E27FC236}">
                <a16:creationId xmlns:a16="http://schemas.microsoft.com/office/drawing/2014/main" id="{5690B2F5-FB62-DE22-B75E-AADF3AF3EFF8}"/>
              </a:ext>
            </a:extLst>
          </p:cNvPr>
          <p:cNvPicPr>
            <a:picLocks noChangeAspect="1"/>
          </p:cNvPicPr>
          <p:nvPr/>
        </p:nvPicPr>
        <p:blipFill rotWithShape="1">
          <a:blip r:embed="rId3"/>
          <a:srcRect l="15568" r="3" b="3"/>
          <a:stretch/>
        </p:blipFill>
        <p:spPr>
          <a:xfrm>
            <a:off x="245807" y="57300"/>
            <a:ext cx="8357419" cy="6557696"/>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a:noFill/>
        </p:spPr>
      </p:pic>
      <p:sp>
        <p:nvSpPr>
          <p:cNvPr id="28" name="Title 3">
            <a:extLst>
              <a:ext uri="{FF2B5EF4-FFF2-40B4-BE49-F238E27FC236}">
                <a16:creationId xmlns:a16="http://schemas.microsoft.com/office/drawing/2014/main" id="{6FEEFEA7-CBD8-173C-4D27-35B265D48FC4}"/>
              </a:ext>
            </a:extLst>
          </p:cNvPr>
          <p:cNvSpPr>
            <a:spLocks noGrp="1"/>
          </p:cNvSpPr>
          <p:nvPr>
            <p:ph type="title"/>
          </p:nvPr>
        </p:nvSpPr>
        <p:spPr>
          <a:xfrm>
            <a:off x="5907417" y="5030772"/>
            <a:ext cx="6108192" cy="1463040"/>
          </a:xfrm>
        </p:spPr>
        <p:txBody>
          <a:bodyPr anchor="b">
            <a:normAutofit/>
          </a:bodyPr>
          <a:lstStyle/>
          <a:p>
            <a:r>
              <a:rPr lang="en-US" sz="4100" dirty="0"/>
              <a:t>Rapport Mensuel des Actions Marketing</a:t>
            </a:r>
          </a:p>
        </p:txBody>
      </p:sp>
      <p:sp>
        <p:nvSpPr>
          <p:cNvPr id="18" name="Slide Number Placeholder 6" hidden="1">
            <a:extLst>
              <a:ext uri="{FF2B5EF4-FFF2-40B4-BE49-F238E27FC236}">
                <a16:creationId xmlns:a16="http://schemas.microsoft.com/office/drawing/2014/main" id="{6AB29F37-2042-62C8-730F-1CD59A191A65}"/>
              </a:ext>
            </a:extLst>
          </p:cNvPr>
          <p:cNvSpPr>
            <a:spLocks noGrp="1"/>
          </p:cNvSpPr>
          <p:nvPr>
            <p:ph type="sldNum" sz="quarter" idx="4294967295"/>
          </p:nvPr>
        </p:nvSpPr>
        <p:spPr>
          <a:xfrm>
            <a:off x="8610600" y="6356350"/>
            <a:ext cx="2743200" cy="365125"/>
          </a:xfrm>
        </p:spPr>
        <p:txBody>
          <a:bodyPr anchor="ctr">
            <a:normAutofit/>
          </a:bodyPr>
          <a:lstStyle/>
          <a:p>
            <a:pPr rtl="0">
              <a:spcAft>
                <a:spcPts val="600"/>
              </a:spcAft>
            </a:pPr>
            <a:fld id="{B9713C8C-8E70-45D5-AE59-23E60168254E}" type="slidenum">
              <a:rPr lang="fr-FR" noProof="0" smtClean="0"/>
              <a:pPr rtl="0">
                <a:spcAft>
                  <a:spcPts val="600"/>
                </a:spcAft>
              </a:pPr>
              <a:t>1</a:t>
            </a:fld>
            <a:endParaRPr lang="fr-FR" noProof="0" dirty="0"/>
          </a:p>
        </p:txBody>
      </p:sp>
    </p:spTree>
    <p:extLst>
      <p:ext uri="{BB962C8B-B14F-4D97-AF65-F5344CB8AC3E}">
        <p14:creationId xmlns:p14="http://schemas.microsoft.com/office/powerpoint/2010/main" val="207476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Title 1">
            <a:extLst>
              <a:ext uri="{FF2B5EF4-FFF2-40B4-BE49-F238E27FC236}">
                <a16:creationId xmlns:a16="http://schemas.microsoft.com/office/drawing/2014/main" id="{6684735C-4D18-5348-F3BD-44A16905C5FF}"/>
              </a:ext>
            </a:extLst>
          </p:cNvPr>
          <p:cNvSpPr>
            <a:spLocks noGrp="1"/>
          </p:cNvSpPr>
          <p:nvPr>
            <p:ph type="title"/>
          </p:nvPr>
        </p:nvSpPr>
        <p:spPr>
          <a:xfrm>
            <a:off x="772211" y="56175"/>
            <a:ext cx="10515600" cy="1325563"/>
          </a:xfrm>
        </p:spPr>
        <p:txBody>
          <a:bodyPr/>
          <a:lstStyle/>
          <a:p>
            <a:r>
              <a:rPr lang="en-US" dirty="0"/>
              <a:t>Jadis, l’high tech, secteur prépodérant dans le chiffre d’affaires</a:t>
            </a:r>
          </a:p>
        </p:txBody>
      </p:sp>
      <p:sp>
        <p:nvSpPr>
          <p:cNvPr id="1047" name="Slide Number Placeholder 5">
            <a:extLst>
              <a:ext uri="{FF2B5EF4-FFF2-40B4-BE49-F238E27FC236}">
                <a16:creationId xmlns:a16="http://schemas.microsoft.com/office/drawing/2014/main" id="{A7894287-F4F8-BBDF-5131-BE249BC87138}"/>
              </a:ext>
            </a:extLst>
          </p:cNvPr>
          <p:cNvSpPr>
            <a:spLocks noGrp="1"/>
          </p:cNvSpPr>
          <p:nvPr>
            <p:ph type="sldNum" sz="quarter" idx="12"/>
          </p:nvPr>
        </p:nvSpPr>
        <p:spPr>
          <a:xfrm>
            <a:off x="8610600" y="6356350"/>
            <a:ext cx="2743200" cy="365125"/>
          </a:xfrm>
        </p:spPr>
        <p:txBody>
          <a:bodyPr/>
          <a:lstStyle/>
          <a:p>
            <a:pPr rtl="0">
              <a:spcAft>
                <a:spcPts val="600"/>
              </a:spcAft>
            </a:pPr>
            <a:fld id="{B9713C8C-8E70-45D5-AE59-23E60168254E}" type="slidenum">
              <a:rPr lang="fr-FR" noProof="0" smtClean="0"/>
              <a:pPr rtl="0">
                <a:spcAft>
                  <a:spcPts val="600"/>
                </a:spcAft>
              </a:pPr>
              <a:t>2</a:t>
            </a:fld>
            <a:endParaRPr lang="fr-FR" noProof="0"/>
          </a:p>
        </p:txBody>
      </p:sp>
      <p:pic>
        <p:nvPicPr>
          <p:cNvPr id="21" name="Image 20" descr="Une image contenant texte, capture d’écran, ligne, Caractère coloré&#10;&#10;Description générée automatiquement">
            <a:extLst>
              <a:ext uri="{FF2B5EF4-FFF2-40B4-BE49-F238E27FC236}">
                <a16:creationId xmlns:a16="http://schemas.microsoft.com/office/drawing/2014/main" id="{644385FB-CCDE-8A6E-AA0B-95DCA8925AEB}"/>
              </a:ext>
            </a:extLst>
          </p:cNvPr>
          <p:cNvPicPr>
            <a:picLocks noChangeAspect="1"/>
          </p:cNvPicPr>
          <p:nvPr/>
        </p:nvPicPr>
        <p:blipFill rotWithShape="1">
          <a:blip r:embed="rId3"/>
          <a:srcRect l="2786" t="10396" r="9989" b="4978"/>
          <a:stretch/>
        </p:blipFill>
        <p:spPr>
          <a:xfrm>
            <a:off x="4229114" y="3522338"/>
            <a:ext cx="4715582" cy="2831690"/>
          </a:xfrm>
          <a:prstGeom prst="rect">
            <a:avLst/>
          </a:prstGeom>
        </p:spPr>
      </p:pic>
      <p:sp>
        <p:nvSpPr>
          <p:cNvPr id="24" name="ZoneTexte 23">
            <a:extLst>
              <a:ext uri="{FF2B5EF4-FFF2-40B4-BE49-F238E27FC236}">
                <a16:creationId xmlns:a16="http://schemas.microsoft.com/office/drawing/2014/main" id="{5830F7F6-D1BB-C2DA-E551-BFE6DB3C438D}"/>
              </a:ext>
            </a:extLst>
          </p:cNvPr>
          <p:cNvSpPr txBox="1"/>
          <p:nvPr/>
        </p:nvSpPr>
        <p:spPr>
          <a:xfrm>
            <a:off x="181320" y="1783400"/>
            <a:ext cx="3981628" cy="1738938"/>
          </a:xfrm>
          <a:prstGeom prst="rect">
            <a:avLst/>
          </a:prstGeom>
          <a:noFill/>
        </p:spPr>
        <p:txBody>
          <a:bodyPr wrap="square" rtlCol="0">
            <a:spAutoFit/>
          </a:bodyPr>
          <a:lstStyle/>
          <a:p>
            <a:pPr algn="just" defTabSz="576072">
              <a:spcAft>
                <a:spcPts val="600"/>
              </a:spcAft>
            </a:pPr>
            <a:r>
              <a:rPr lang="fr-ML" sz="1400" kern="1200" dirty="0">
                <a:solidFill>
                  <a:schemeClr val="tx1"/>
                </a:solidFill>
                <a:latin typeface="+mn-lt"/>
                <a:ea typeface="+mn-ea"/>
                <a:cs typeface="+mn-cs"/>
              </a:rPr>
              <a:t>Il était une fois, dans un monde effervescent de notre entreprise, un secteur qui battait au rythme effréné de la technologie. Des années de croissance propulsant notre chiffre d'affaires vers le sommet imaginables.</a:t>
            </a:r>
          </a:p>
          <a:p>
            <a:pPr>
              <a:spcAft>
                <a:spcPts val="600"/>
              </a:spcAft>
            </a:pPr>
            <a:endParaRPr lang="fr-ML" dirty="0"/>
          </a:p>
        </p:txBody>
      </p:sp>
      <p:pic>
        <p:nvPicPr>
          <p:cNvPr id="1026" name="Picture 2" descr="Soldes sur les produits high-tech : nos conseils pour bien faire vos achats  – Elite-cadeaux.com : blog shopping, conseils d'achats">
            <a:extLst>
              <a:ext uri="{FF2B5EF4-FFF2-40B4-BE49-F238E27FC236}">
                <a16:creationId xmlns:a16="http://schemas.microsoft.com/office/drawing/2014/main" id="{C7A53E4B-6C77-687E-9664-F4A22DEAE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9486" y="1729350"/>
            <a:ext cx="2176101" cy="1342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commerce : progression du CA de 16% à 18 milliards d'euros">
            <a:extLst>
              <a:ext uri="{FF2B5EF4-FFF2-40B4-BE49-F238E27FC236}">
                <a16:creationId xmlns:a16="http://schemas.microsoft.com/office/drawing/2014/main" id="{814602FA-9720-10E2-75BC-AA4C9D631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127" y="1697376"/>
            <a:ext cx="891900" cy="5631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ment faire une simulation de chiffre d'affaires ?">
            <a:extLst>
              <a:ext uri="{FF2B5EF4-FFF2-40B4-BE49-F238E27FC236}">
                <a16:creationId xmlns:a16="http://schemas.microsoft.com/office/drawing/2014/main" id="{97F94AF1-D1F5-92F9-F4FC-A9E13C2DE41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537" t="20826" r="32308" b="35895"/>
          <a:stretch/>
        </p:blipFill>
        <p:spPr bwMode="auto">
          <a:xfrm>
            <a:off x="7447298" y="1531902"/>
            <a:ext cx="550717" cy="684999"/>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3E7CBB76-65E2-E627-0369-771F588C980D}"/>
              </a:ext>
            </a:extLst>
          </p:cNvPr>
          <p:cNvSpPr txBox="1"/>
          <p:nvPr/>
        </p:nvSpPr>
        <p:spPr>
          <a:xfrm>
            <a:off x="8016880" y="1263242"/>
            <a:ext cx="2999817" cy="1308050"/>
          </a:xfrm>
          <a:prstGeom prst="rect">
            <a:avLst/>
          </a:prstGeom>
          <a:noFill/>
        </p:spPr>
        <p:txBody>
          <a:bodyPr wrap="square" rtlCol="0">
            <a:spAutoFit/>
          </a:bodyPr>
          <a:lstStyle/>
          <a:p>
            <a:pPr algn="just" defTabSz="576072">
              <a:spcAft>
                <a:spcPts val="600"/>
              </a:spcAft>
            </a:pPr>
            <a:r>
              <a:rPr lang="fr-ML" sz="1400" kern="1200" dirty="0">
                <a:solidFill>
                  <a:schemeClr val="tx1"/>
                </a:solidFill>
                <a:latin typeface="+mn-lt"/>
                <a:ea typeface="+mn-ea"/>
                <a:cs typeface="+mn-cs"/>
              </a:rPr>
              <a:t>Mais, comme dans tout récit captivant, des virages inattendus peuvent survenir, modifiant le cours de l’histoire.</a:t>
            </a:r>
          </a:p>
          <a:p>
            <a:pPr>
              <a:spcAft>
                <a:spcPts val="600"/>
              </a:spcAft>
            </a:pPr>
            <a:endParaRPr lang="fr-ML" dirty="0"/>
          </a:p>
        </p:txBody>
      </p:sp>
      <p:pic>
        <p:nvPicPr>
          <p:cNvPr id="1032" name="Picture 8" descr="Bouton, Arrêter, Aller, Appuyer Sur">
            <a:extLst>
              <a:ext uri="{FF2B5EF4-FFF2-40B4-BE49-F238E27FC236}">
                <a16:creationId xmlns:a16="http://schemas.microsoft.com/office/drawing/2014/main" id="{1808A00A-25BD-4EF7-412F-8F372E7E8F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5110" y="2369086"/>
            <a:ext cx="1070915" cy="9588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faire, Symbole, La Flèche, Bleu">
            <a:extLst>
              <a:ext uri="{FF2B5EF4-FFF2-40B4-BE49-F238E27FC236}">
                <a16:creationId xmlns:a16="http://schemas.microsoft.com/office/drawing/2014/main" id="{F866118B-F426-0493-E5B7-06BF8EC420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0739165" y="1800141"/>
            <a:ext cx="1644585" cy="898446"/>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a:extLst>
              <a:ext uri="{FF2B5EF4-FFF2-40B4-BE49-F238E27FC236}">
                <a16:creationId xmlns:a16="http://schemas.microsoft.com/office/drawing/2014/main" id="{E318D085-015B-C9E9-9646-47D9AF41A39C}"/>
              </a:ext>
            </a:extLst>
          </p:cNvPr>
          <p:cNvSpPr txBox="1"/>
          <p:nvPr/>
        </p:nvSpPr>
        <p:spPr>
          <a:xfrm>
            <a:off x="181319" y="4180486"/>
            <a:ext cx="3981628" cy="1815882"/>
          </a:xfrm>
          <a:prstGeom prst="rect">
            <a:avLst/>
          </a:prstGeom>
          <a:noFill/>
        </p:spPr>
        <p:txBody>
          <a:bodyPr wrap="square" rtlCol="0">
            <a:spAutoFit/>
          </a:bodyPr>
          <a:lstStyle/>
          <a:p>
            <a:pPr algn="just"/>
            <a:r>
              <a:rPr lang="fr-ML" sz="1400" dirty="0"/>
              <a:t>Cet arrêt constitue une opportunité de nous réinventer, le secteur de la nourriture connait une croissance exceptionnelle au cours des mois et nous sommes convaincus que la renaissance du chiffre d’affaires sera la prochaine saga de l’entreprise.</a:t>
            </a:r>
          </a:p>
          <a:p>
            <a:pPr algn="just"/>
            <a:r>
              <a:rPr lang="fr-ML" sz="1400" dirty="0"/>
              <a:t>A cet effet, examinons la variation du temps sur le site.</a:t>
            </a:r>
          </a:p>
        </p:txBody>
      </p:sp>
      <p:sp>
        <p:nvSpPr>
          <p:cNvPr id="3" name="ZoneTexte 2">
            <a:extLst>
              <a:ext uri="{FF2B5EF4-FFF2-40B4-BE49-F238E27FC236}">
                <a16:creationId xmlns:a16="http://schemas.microsoft.com/office/drawing/2014/main" id="{1E1D7BF4-1396-F039-B145-FB7612AA6A2A}"/>
              </a:ext>
            </a:extLst>
          </p:cNvPr>
          <p:cNvSpPr txBox="1"/>
          <p:nvPr/>
        </p:nvSpPr>
        <p:spPr>
          <a:xfrm>
            <a:off x="9010864" y="4030242"/>
            <a:ext cx="2999817" cy="1815882"/>
          </a:xfrm>
          <a:prstGeom prst="rect">
            <a:avLst/>
          </a:prstGeom>
          <a:noFill/>
        </p:spPr>
        <p:txBody>
          <a:bodyPr wrap="square" rtlCol="0">
            <a:spAutoFit/>
          </a:bodyPr>
          <a:lstStyle/>
          <a:p>
            <a:pPr algn="just"/>
            <a:r>
              <a:rPr lang="fr-ML" sz="1400" dirty="0"/>
              <a:t>C’était un choix difficile, comme le soleil qui se couche avant de se lever à nouveau, notre chiffre d’affaires à ressenti l’impact de cet arrêt. Mais un arrêt nécessaire car le chiffre d’affaires sur ce secteur était en baisse continue.</a:t>
            </a:r>
          </a:p>
        </p:txBody>
      </p:sp>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diagramme, capture d’écran, Rectangle&#10;&#10;Description générée automatiquement">
            <a:extLst>
              <a:ext uri="{FF2B5EF4-FFF2-40B4-BE49-F238E27FC236}">
                <a16:creationId xmlns:a16="http://schemas.microsoft.com/office/drawing/2014/main" id="{176719B7-04E0-67B2-C4EA-E7F232B54DE7}"/>
              </a:ext>
            </a:extLst>
          </p:cNvPr>
          <p:cNvPicPr>
            <a:picLocks noChangeAspect="1"/>
          </p:cNvPicPr>
          <p:nvPr/>
        </p:nvPicPr>
        <p:blipFill rotWithShape="1">
          <a:blip r:embed="rId3"/>
          <a:srcRect t="12365" r="-3" b="2567"/>
          <a:stretch/>
        </p:blipFill>
        <p:spPr>
          <a:xfrm>
            <a:off x="6362021" y="3646880"/>
            <a:ext cx="5562249" cy="3161661"/>
          </a:xfrm>
          <a:prstGeom prst="rect">
            <a:avLst/>
          </a:prstGeom>
          <a:noFill/>
        </p:spPr>
      </p:pic>
      <p:pic>
        <p:nvPicPr>
          <p:cNvPr id="3074" name="Picture 2" descr="Chaque chose, son temps. – Larmes d'Encrier">
            <a:extLst>
              <a:ext uri="{FF2B5EF4-FFF2-40B4-BE49-F238E27FC236}">
                <a16:creationId xmlns:a16="http://schemas.microsoft.com/office/drawing/2014/main" id="{1EE25229-577A-7971-3564-739342D561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72" r="1" b="1"/>
          <a:stretch/>
        </p:blipFill>
        <p:spPr bwMode="auto">
          <a:xfrm>
            <a:off x="134684" y="1086269"/>
            <a:ext cx="7677054" cy="5270081"/>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a:solidFill>
            <a:srgbClr val="FFFFFF"/>
          </a:solidFill>
        </p:spPr>
      </p:pic>
      <p:sp>
        <p:nvSpPr>
          <p:cNvPr id="8" name="ZoneTexte 7">
            <a:extLst>
              <a:ext uri="{FF2B5EF4-FFF2-40B4-BE49-F238E27FC236}">
                <a16:creationId xmlns:a16="http://schemas.microsoft.com/office/drawing/2014/main" id="{0AA25B22-46AC-78DD-7CE2-BBCEF32ACE02}"/>
              </a:ext>
            </a:extLst>
          </p:cNvPr>
          <p:cNvSpPr txBox="1"/>
          <p:nvPr/>
        </p:nvSpPr>
        <p:spPr>
          <a:xfrm>
            <a:off x="7289735" y="609601"/>
            <a:ext cx="4754781" cy="2741842"/>
          </a:xfrm>
          <a:prstGeom prst="rect">
            <a:avLst/>
          </a:prstGeom>
        </p:spPr>
        <p:txBody>
          <a:bodyPr vert="horz" lIns="91440" tIns="45720" rIns="91440" bIns="45720" rtlCol="0" anchor="b">
            <a:noAutofit/>
          </a:bodyPr>
          <a:lstStyle/>
          <a:p>
            <a:pPr algn="just">
              <a:lnSpc>
                <a:spcPct val="90000"/>
              </a:lnSpc>
              <a:spcBef>
                <a:spcPts val="600"/>
              </a:spcBef>
              <a:spcAft>
                <a:spcPts val="600"/>
              </a:spcAft>
            </a:pPr>
            <a:r>
              <a:rPr lang="fr-FR" sz="1400" dirty="0"/>
              <a:t>Nos clients sont passés d’un temps max de 8 mn en 2019-03 à plus de 10 mn en 2020-02 avec un temps minimum de moins de 5 mn.</a:t>
            </a:r>
          </a:p>
          <a:p>
            <a:pPr algn="just">
              <a:lnSpc>
                <a:spcPct val="90000"/>
              </a:lnSpc>
              <a:spcBef>
                <a:spcPts val="1200"/>
              </a:spcBef>
              <a:spcAft>
                <a:spcPts val="600"/>
              </a:spcAft>
            </a:pPr>
            <a:r>
              <a:rPr lang="fr-FR" sz="1400" dirty="0"/>
              <a:t>Cette augmentation peut être due à plusieurs facteurs tel que l’amélioration de l’expérience utilisateur, l’ajout de nouveaux contenus pertinents, des offres promotionnelles, des problèmes de performance du site, une navigation difficile.</a:t>
            </a:r>
          </a:p>
          <a:p>
            <a:pPr algn="just">
              <a:lnSpc>
                <a:spcPct val="90000"/>
              </a:lnSpc>
              <a:spcBef>
                <a:spcPts val="1200"/>
              </a:spcBef>
              <a:spcAft>
                <a:spcPts val="600"/>
              </a:spcAft>
            </a:pPr>
            <a:r>
              <a:rPr lang="fr-FR" sz="1400" dirty="0"/>
              <a:t>Pour obtenir une compréhension plus approfondie, il est utile de voir la dispersion de ce temps par rapport aux paniers des clients.</a:t>
            </a:r>
          </a:p>
        </p:txBody>
      </p:sp>
      <p:sp>
        <p:nvSpPr>
          <p:cNvPr id="7" name="Espace réservé du numéro de diapositive 7">
            <a:extLst>
              <a:ext uri="{FF2B5EF4-FFF2-40B4-BE49-F238E27FC236}">
                <a16:creationId xmlns:a16="http://schemas.microsoft.com/office/drawing/2014/main" id="{F13D5288-11C4-425C-8C20-5E8A7E72677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590024A9-0184-448B-881E-CC722A916CB1}" type="slidenum">
              <a:rPr kumimoji="0" lang="fr-FR" b="0" i="0" u="none" strike="noStrike" cap="none" spc="0" normalizeH="0" baseline="0" smtClean="0">
                <a:ln>
                  <a:noFill/>
                </a:ln>
                <a:effectLst/>
                <a:uLnTx/>
                <a:uFillTx/>
              </a:rPr>
              <a:pPr marR="0" lvl="0" indent="0" fontAlgn="auto">
                <a:spcBef>
                  <a:spcPts val="0"/>
                </a:spcBef>
                <a:spcAft>
                  <a:spcPts val="600"/>
                </a:spcAft>
                <a:buClrTx/>
                <a:buSzTx/>
                <a:buFontTx/>
                <a:buNone/>
                <a:tabLst/>
                <a:defRPr/>
              </a:pPr>
              <a:t>3</a:t>
            </a:fld>
            <a:endParaRPr kumimoji="0" lang="fr-FR" b="0" i="0" u="none" strike="noStrike" cap="none" spc="0" normalizeH="0" baseline="0">
              <a:ln>
                <a:noFill/>
              </a:ln>
              <a:effectLst/>
              <a:uLnTx/>
              <a:uFillTx/>
            </a:endParaRPr>
          </a:p>
        </p:txBody>
      </p:sp>
      <p:sp>
        <p:nvSpPr>
          <p:cNvPr id="2" name="Titre 1">
            <a:extLst>
              <a:ext uri="{FF2B5EF4-FFF2-40B4-BE49-F238E27FC236}">
                <a16:creationId xmlns:a16="http://schemas.microsoft.com/office/drawing/2014/main" id="{0AA03002-8214-9A41-2EB2-F5C28B983CDB}"/>
              </a:ext>
            </a:extLst>
          </p:cNvPr>
          <p:cNvSpPr>
            <a:spLocks noGrp="1"/>
          </p:cNvSpPr>
          <p:nvPr>
            <p:ph type="title"/>
          </p:nvPr>
        </p:nvSpPr>
        <p:spPr>
          <a:xfrm>
            <a:off x="0" y="-160638"/>
            <a:ext cx="7105135" cy="1335727"/>
          </a:xfrm>
        </p:spPr>
        <p:txBody>
          <a:bodyPr>
            <a:normAutofit/>
          </a:bodyPr>
          <a:lstStyle/>
          <a:p>
            <a:r>
              <a:rPr lang="fr-ML" dirty="0"/>
              <a:t>Variabilité du temps passé sur le site</a:t>
            </a:r>
          </a:p>
        </p:txBody>
      </p:sp>
    </p:spTree>
    <p:extLst>
      <p:ext uri="{BB962C8B-B14F-4D97-AF65-F5344CB8AC3E}">
        <p14:creationId xmlns:p14="http://schemas.microsoft.com/office/powerpoint/2010/main" val="375887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Horloge murale, horloge quartz, regarder, horloge&#10;&#10;Description générée automatiquement">
            <a:extLst>
              <a:ext uri="{FF2B5EF4-FFF2-40B4-BE49-F238E27FC236}">
                <a16:creationId xmlns:a16="http://schemas.microsoft.com/office/drawing/2014/main" id="{82653C4D-28B8-F103-2E9B-D8957E531660}"/>
              </a:ext>
            </a:extLst>
          </p:cNvPr>
          <p:cNvPicPr>
            <a:picLocks noChangeAspect="1"/>
          </p:cNvPicPr>
          <p:nvPr/>
        </p:nvPicPr>
        <p:blipFill>
          <a:blip r:embed="rId3"/>
          <a:stretch>
            <a:fillRect/>
          </a:stretch>
        </p:blipFill>
        <p:spPr>
          <a:xfrm>
            <a:off x="4862417" y="4382305"/>
            <a:ext cx="3236173" cy="2425211"/>
          </a:xfrm>
          <a:prstGeom prst="rect">
            <a:avLst/>
          </a:prstGeom>
          <a:ln>
            <a:noFill/>
          </a:ln>
        </p:spPr>
      </p:pic>
      <p:pic>
        <p:nvPicPr>
          <p:cNvPr id="11" name="Image 10" descr="Une image contenant jouet, dessin humoristique&#10;&#10;Description générée automatiquement">
            <a:extLst>
              <a:ext uri="{FF2B5EF4-FFF2-40B4-BE49-F238E27FC236}">
                <a16:creationId xmlns:a16="http://schemas.microsoft.com/office/drawing/2014/main" id="{CD505EE7-172E-4380-55BF-0F181123DC2D}"/>
              </a:ext>
            </a:extLst>
          </p:cNvPr>
          <p:cNvPicPr>
            <a:picLocks noChangeAspect="1"/>
          </p:cNvPicPr>
          <p:nvPr/>
        </p:nvPicPr>
        <p:blipFill>
          <a:blip r:embed="rId4"/>
          <a:stretch>
            <a:fillRect/>
          </a:stretch>
        </p:blipFill>
        <p:spPr>
          <a:xfrm>
            <a:off x="0" y="4226243"/>
            <a:ext cx="2631757" cy="2631757"/>
          </a:xfrm>
          <a:prstGeom prst="rect">
            <a:avLst/>
          </a:prstGeom>
        </p:spPr>
      </p:pic>
      <p:pic>
        <p:nvPicPr>
          <p:cNvPr id="13" name="Image 12" descr="Une image contenant plein air, plante, bois, pot&#10;&#10;Description générée automatiquement">
            <a:extLst>
              <a:ext uri="{FF2B5EF4-FFF2-40B4-BE49-F238E27FC236}">
                <a16:creationId xmlns:a16="http://schemas.microsoft.com/office/drawing/2014/main" id="{72951880-0C80-65A3-DE3C-291F84F69326}"/>
              </a:ext>
            </a:extLst>
          </p:cNvPr>
          <p:cNvPicPr>
            <a:picLocks noChangeAspect="1"/>
          </p:cNvPicPr>
          <p:nvPr/>
        </p:nvPicPr>
        <p:blipFill>
          <a:blip r:embed="rId5"/>
          <a:stretch>
            <a:fillRect/>
          </a:stretch>
        </p:blipFill>
        <p:spPr>
          <a:xfrm>
            <a:off x="1717795" y="2207406"/>
            <a:ext cx="3399710" cy="2264904"/>
          </a:xfrm>
          <a:prstGeom prst="rect">
            <a:avLst/>
          </a:prstGeom>
        </p:spPr>
      </p:pic>
      <p:pic>
        <p:nvPicPr>
          <p:cNvPr id="10" name="Image 9" descr="Une image contenant capture d’écran, visualisation&#10;&#10;Description générée automatiquement">
            <a:extLst>
              <a:ext uri="{FF2B5EF4-FFF2-40B4-BE49-F238E27FC236}">
                <a16:creationId xmlns:a16="http://schemas.microsoft.com/office/drawing/2014/main" id="{BEE73DA4-0A58-137D-02B3-65F2E17330A5}"/>
              </a:ext>
            </a:extLst>
          </p:cNvPr>
          <p:cNvPicPr>
            <a:picLocks noChangeAspect="1"/>
          </p:cNvPicPr>
          <p:nvPr/>
        </p:nvPicPr>
        <p:blipFill rotWithShape="1">
          <a:blip r:embed="rId6"/>
          <a:srcRect l="6761" t="11337" r="6521" b="4276"/>
          <a:stretch/>
        </p:blipFill>
        <p:spPr>
          <a:xfrm>
            <a:off x="6911750" y="50484"/>
            <a:ext cx="5191760" cy="3892768"/>
          </a:xfrm>
          <a:prstGeom prst="rect">
            <a:avLst/>
          </a:prstGeom>
        </p:spPr>
      </p:pic>
      <p:sp>
        <p:nvSpPr>
          <p:cNvPr id="2" name="Titre 1">
            <a:extLst>
              <a:ext uri="{FF2B5EF4-FFF2-40B4-BE49-F238E27FC236}">
                <a16:creationId xmlns:a16="http://schemas.microsoft.com/office/drawing/2014/main" id="{6D602820-7F02-4F5F-8933-C0B61CFA2E08}"/>
              </a:ext>
            </a:extLst>
          </p:cNvPr>
          <p:cNvSpPr>
            <a:spLocks noGrp="1"/>
          </p:cNvSpPr>
          <p:nvPr>
            <p:ph type="title"/>
          </p:nvPr>
        </p:nvSpPr>
        <p:spPr>
          <a:xfrm>
            <a:off x="838200" y="365125"/>
            <a:ext cx="5796280" cy="1325563"/>
          </a:xfrm>
        </p:spPr>
        <p:txBody>
          <a:bodyPr rtlCol="0" anchor="ctr">
            <a:normAutofit fontScale="90000"/>
          </a:bodyPr>
          <a:lstStyle/>
          <a:p>
            <a:pPr rtl="0"/>
            <a:r>
              <a:rPr lang="fr-FR" dirty="0"/>
              <a:t>Les clients à forte valeur passent plus de temps sur le site</a:t>
            </a:r>
          </a:p>
        </p:txBody>
      </p:sp>
      <p:sp>
        <p:nvSpPr>
          <p:cNvPr id="7" name="Espace réservé du numéro de diapositive 7">
            <a:extLst>
              <a:ext uri="{FF2B5EF4-FFF2-40B4-BE49-F238E27FC236}">
                <a16:creationId xmlns:a16="http://schemas.microsoft.com/office/drawing/2014/main" id="{F13D5288-11C4-425C-8C20-5E8A7E726773}"/>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590024A9-0184-448B-881E-CC722A916CB1}" type="slidenum">
              <a:rPr lang="fr-FR" smtClean="0"/>
              <a:pPr rtl="0">
                <a:spcAft>
                  <a:spcPts val="600"/>
                </a:spcAft>
              </a:pPr>
              <a:t>4</a:t>
            </a:fld>
            <a:endParaRPr lang="fr-FR"/>
          </a:p>
        </p:txBody>
      </p:sp>
      <p:sp>
        <p:nvSpPr>
          <p:cNvPr id="18" name="ZoneTexte 17">
            <a:extLst>
              <a:ext uri="{FF2B5EF4-FFF2-40B4-BE49-F238E27FC236}">
                <a16:creationId xmlns:a16="http://schemas.microsoft.com/office/drawing/2014/main" id="{08B161ED-21C5-260A-426E-9FE220F40E6C}"/>
              </a:ext>
            </a:extLst>
          </p:cNvPr>
          <p:cNvSpPr txBox="1"/>
          <p:nvPr/>
        </p:nvSpPr>
        <p:spPr>
          <a:xfrm>
            <a:off x="2290916" y="4896465"/>
            <a:ext cx="2389239" cy="1815882"/>
          </a:xfrm>
          <a:prstGeom prst="rect">
            <a:avLst/>
          </a:prstGeom>
          <a:noFill/>
        </p:spPr>
        <p:txBody>
          <a:bodyPr wrap="square" rtlCol="0">
            <a:spAutoFit/>
          </a:bodyPr>
          <a:lstStyle/>
          <a:p>
            <a:pPr algn="just"/>
            <a:r>
              <a:rPr lang="fr-ML" sz="1400" dirty="0"/>
              <a:t>Les clients à forte valeur peuvent être plus engagés dans l’utilisation du site, cherchant des articles  et marques spécifiques ou des fonctionnalités avancées.</a:t>
            </a:r>
          </a:p>
        </p:txBody>
      </p:sp>
      <p:sp>
        <p:nvSpPr>
          <p:cNvPr id="3" name="ZoneTexte 2">
            <a:extLst>
              <a:ext uri="{FF2B5EF4-FFF2-40B4-BE49-F238E27FC236}">
                <a16:creationId xmlns:a16="http://schemas.microsoft.com/office/drawing/2014/main" id="{6E035705-201E-420F-36C9-B34BC3CF0123}"/>
              </a:ext>
            </a:extLst>
          </p:cNvPr>
          <p:cNvSpPr txBox="1"/>
          <p:nvPr/>
        </p:nvSpPr>
        <p:spPr>
          <a:xfrm>
            <a:off x="8158316" y="4634180"/>
            <a:ext cx="3945194" cy="1815882"/>
          </a:xfrm>
          <a:prstGeom prst="rect">
            <a:avLst/>
          </a:prstGeom>
          <a:noFill/>
        </p:spPr>
        <p:txBody>
          <a:bodyPr wrap="square" rtlCol="0">
            <a:spAutoFit/>
          </a:bodyPr>
          <a:lstStyle/>
          <a:p>
            <a:pPr algn="just"/>
            <a:r>
              <a:rPr lang="fr-ML" sz="1400" dirty="0"/>
              <a:t>En général, le temps passé sur le site par les clients à forte valeur peut être considéré comme un indicateur positif de l’engagement, de la confiance et de la satisfaction. Cependant, il est important de surveiller le taux de conversion pour obtenir une évaluation complète de la performance.</a:t>
            </a:r>
          </a:p>
        </p:txBody>
      </p:sp>
    </p:spTree>
    <p:extLst>
      <p:ext uri="{BB962C8B-B14F-4D97-AF65-F5344CB8AC3E}">
        <p14:creationId xmlns:p14="http://schemas.microsoft.com/office/powerpoint/2010/main" val="4093317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 name="Title 3">
            <a:extLst>
              <a:ext uri="{FF2B5EF4-FFF2-40B4-BE49-F238E27FC236}">
                <a16:creationId xmlns:a16="http://schemas.microsoft.com/office/drawing/2014/main" id="{D4938B2F-EAF8-E9CA-2591-7470297A8050}"/>
              </a:ext>
            </a:extLst>
          </p:cNvPr>
          <p:cNvSpPr>
            <a:spLocks noGrp="1"/>
          </p:cNvSpPr>
          <p:nvPr>
            <p:ph type="title"/>
          </p:nvPr>
        </p:nvSpPr>
        <p:spPr>
          <a:xfrm>
            <a:off x="153678" y="117987"/>
            <a:ext cx="4091560" cy="2252251"/>
          </a:xfrm>
        </p:spPr>
        <p:txBody>
          <a:bodyPr vert="horz" lIns="91440" tIns="45720" rIns="91440" bIns="45720" rtlCol="0" anchor="ctr">
            <a:normAutofit/>
          </a:bodyPr>
          <a:lstStyle/>
          <a:p>
            <a:r>
              <a:rPr lang="en-US" sz="2800" dirty="0"/>
              <a:t>Déclin du taux de conversion à la baisse</a:t>
            </a:r>
            <a:endParaRPr lang="fr-FR" sz="2800" i="1" kern="1200" dirty="0">
              <a:latin typeface="+mj-lt"/>
              <a:ea typeface="+mj-ea"/>
              <a:cs typeface="+mj-cs"/>
            </a:endParaRPr>
          </a:p>
        </p:txBody>
      </p:sp>
      <p:sp>
        <p:nvSpPr>
          <p:cNvPr id="15" name="ZoneTexte 14">
            <a:extLst>
              <a:ext uri="{FF2B5EF4-FFF2-40B4-BE49-F238E27FC236}">
                <a16:creationId xmlns:a16="http://schemas.microsoft.com/office/drawing/2014/main" id="{455FA7F4-C3CF-DE59-8759-E3A2E9A04B4E}"/>
              </a:ext>
            </a:extLst>
          </p:cNvPr>
          <p:cNvSpPr txBox="1"/>
          <p:nvPr/>
        </p:nvSpPr>
        <p:spPr>
          <a:xfrm>
            <a:off x="9082585" y="242573"/>
            <a:ext cx="2814445" cy="1278193"/>
          </a:xfrm>
          <a:prstGeom prst="rect">
            <a:avLst/>
          </a:prstGeom>
        </p:spPr>
        <p:txBody>
          <a:bodyPr vert="horz" lIns="91440" tIns="45720" rIns="91440" bIns="45720" rtlCol="0">
            <a:normAutofit fontScale="92500" lnSpcReduction="20000"/>
          </a:bodyPr>
          <a:lstStyle/>
          <a:p>
            <a:pPr algn="just">
              <a:spcBef>
                <a:spcPts val="1000"/>
              </a:spcBef>
              <a:buFont typeface="Arial" panose="020B0604020202020204" pitchFamily="34" charset="0"/>
            </a:pPr>
            <a:r>
              <a:rPr lang="fr-FR" sz="1400" dirty="0"/>
              <a:t>Nous constatons que les ventes ne suivent pas l’augmentation exponentielle du nombre de visites sur le site. Célà signifie qu’un petit pourcentage des visiteurs accomplissent l‘action souhaitée (achat).</a:t>
            </a:r>
          </a:p>
        </p:txBody>
      </p:sp>
      <p:pic>
        <p:nvPicPr>
          <p:cNvPr id="18" name="Image 17" descr="Une image contenant personne, ordinateur portable, habits, jeans&#10;&#10;Description générée automatiquement">
            <a:extLst>
              <a:ext uri="{FF2B5EF4-FFF2-40B4-BE49-F238E27FC236}">
                <a16:creationId xmlns:a16="http://schemas.microsoft.com/office/drawing/2014/main" id="{9548629E-04C6-5E14-128D-0AA266AAF3BF}"/>
              </a:ext>
            </a:extLst>
          </p:cNvPr>
          <p:cNvPicPr>
            <a:picLocks noChangeAspect="1"/>
          </p:cNvPicPr>
          <p:nvPr/>
        </p:nvPicPr>
        <p:blipFill rotWithShape="1">
          <a:blip r:embed="rId3"/>
          <a:srcRect l="20379" r="11682" b="-1"/>
          <a:stretch/>
        </p:blipFill>
        <p:spPr>
          <a:xfrm>
            <a:off x="4321475" y="314632"/>
            <a:ext cx="2911373" cy="2055606"/>
          </a:xfrm>
          <a:prstGeom prst="rect">
            <a:avLst/>
          </a:prstGeom>
          <a:noFill/>
        </p:spPr>
      </p:pic>
      <p:sp>
        <p:nvSpPr>
          <p:cNvPr id="2061" name="Date Placeholder 6" hidden="1">
            <a:extLst>
              <a:ext uri="{FF2B5EF4-FFF2-40B4-BE49-F238E27FC236}">
                <a16:creationId xmlns:a16="http://schemas.microsoft.com/office/drawing/2014/main" id="{6D2541A3-6260-0061-1426-304137E07532}"/>
              </a:ext>
            </a:extLst>
          </p:cNvPr>
          <p:cNvSpPr>
            <a:spLocks noGrp="1"/>
          </p:cNvSpPr>
          <p:nvPr>
            <p:ph type="dt" sz="half" idx="4294967295"/>
          </p:nvPr>
        </p:nvSpPr>
        <p:spPr>
          <a:xfrm>
            <a:off x="838200" y="6356350"/>
            <a:ext cx="2743200" cy="365125"/>
          </a:xfrm>
        </p:spPr>
        <p:txBody>
          <a:bodyPr/>
          <a:lstStyle/>
          <a:p>
            <a:pPr rtl="0">
              <a:spcAft>
                <a:spcPts val="600"/>
              </a:spcAft>
            </a:pPr>
            <a:r>
              <a:rPr lang="fr-FR" noProof="0"/>
              <a:t>03/09/20XX</a:t>
            </a:r>
          </a:p>
        </p:txBody>
      </p:sp>
      <p:sp>
        <p:nvSpPr>
          <p:cNvPr id="14" name="Espace réservé du numéro de diapositive 13" hidden="1">
            <a:extLst>
              <a:ext uri="{FF2B5EF4-FFF2-40B4-BE49-F238E27FC236}">
                <a16:creationId xmlns:a16="http://schemas.microsoft.com/office/drawing/2014/main" id="{C1EA167B-7079-4284-997F-7309C510B763}"/>
              </a:ext>
            </a:extLst>
          </p:cNvPr>
          <p:cNvSpPr>
            <a:spLocks noGrp="1"/>
          </p:cNvSpPr>
          <p:nvPr>
            <p:ph type="sldNum" sz="quarter" idx="4294967295"/>
          </p:nvPr>
        </p:nvSpPr>
        <p:spPr>
          <a:xfrm>
            <a:off x="8610600" y="6356350"/>
            <a:ext cx="2743200" cy="365125"/>
          </a:xfrm>
        </p:spPr>
        <p:txBody>
          <a:bodyPr rtlCol="0" anchor="ctr">
            <a:normAutofit/>
          </a:bodyPr>
          <a:lstStyle/>
          <a:p>
            <a:pPr rtl="0">
              <a:spcAft>
                <a:spcPts val="600"/>
              </a:spcAft>
            </a:pPr>
            <a:fld id="{B9713C8C-8E70-45D5-AE59-23E60168254E}" type="slidenum">
              <a:rPr lang="fr-FR" smtClean="0"/>
              <a:pPr rtl="0">
                <a:spcAft>
                  <a:spcPts val="600"/>
                </a:spcAft>
              </a:pPr>
              <a:t>5</a:t>
            </a:fld>
            <a:endParaRPr lang="fr-FR"/>
          </a:p>
        </p:txBody>
      </p:sp>
      <p:pic>
        <p:nvPicPr>
          <p:cNvPr id="25" name="Image 24" descr="Une image contenant texte, capture d’écran, Tracé, ligne&#10;&#10;Description générée automatiquement">
            <a:extLst>
              <a:ext uri="{FF2B5EF4-FFF2-40B4-BE49-F238E27FC236}">
                <a16:creationId xmlns:a16="http://schemas.microsoft.com/office/drawing/2014/main" id="{03D32340-F0EE-CBF3-6BD5-2277E799E40A}"/>
              </a:ext>
            </a:extLst>
          </p:cNvPr>
          <p:cNvPicPr>
            <a:picLocks noChangeAspect="1"/>
          </p:cNvPicPr>
          <p:nvPr/>
        </p:nvPicPr>
        <p:blipFill rotWithShape="1">
          <a:blip r:embed="rId4"/>
          <a:srcRect l="5208" t="11646" r="8909" b="8957"/>
          <a:stretch/>
        </p:blipFill>
        <p:spPr>
          <a:xfrm>
            <a:off x="147485" y="2627008"/>
            <a:ext cx="8131275" cy="3916360"/>
          </a:xfrm>
          <a:prstGeom prst="rect">
            <a:avLst/>
          </a:prstGeom>
        </p:spPr>
      </p:pic>
      <p:pic>
        <p:nvPicPr>
          <p:cNvPr id="26" name="Picture 4" descr="E-commerce : progression du CA de 16% à 18 milliards d'euros">
            <a:extLst>
              <a:ext uri="{FF2B5EF4-FFF2-40B4-BE49-F238E27FC236}">
                <a16:creationId xmlns:a16="http://schemas.microsoft.com/office/drawing/2014/main" id="{332FCDE7-81F1-BF2D-55F0-B357CABA1F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9085" y="314632"/>
            <a:ext cx="1697263" cy="1071716"/>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a:extLst>
              <a:ext uri="{FF2B5EF4-FFF2-40B4-BE49-F238E27FC236}">
                <a16:creationId xmlns:a16="http://schemas.microsoft.com/office/drawing/2014/main" id="{44BDE49E-118E-C89E-1541-7BFE2CA185F9}"/>
              </a:ext>
            </a:extLst>
          </p:cNvPr>
          <p:cNvSpPr txBox="1"/>
          <p:nvPr/>
        </p:nvSpPr>
        <p:spPr>
          <a:xfrm>
            <a:off x="8935099" y="3984735"/>
            <a:ext cx="3109415" cy="2031325"/>
          </a:xfrm>
          <a:prstGeom prst="rect">
            <a:avLst/>
          </a:prstGeom>
          <a:noFill/>
        </p:spPr>
        <p:txBody>
          <a:bodyPr wrap="square" rtlCol="0">
            <a:spAutoFit/>
          </a:bodyPr>
          <a:lstStyle/>
          <a:p>
            <a:pPr algn="just"/>
            <a:r>
              <a:rPr lang="fr-FR" sz="1400" dirty="0"/>
              <a:t>Ce taux de conversion démontre que le temps passé par les clients à forte valeur n’est pas un indicateur positif pour l’entreprise et révèle un problème soit au niveau du contenu (marques et articles), des offres peu attractives, un processus de paiement compliqué…</a:t>
            </a:r>
            <a:endParaRPr lang="fr-ML" sz="1400" dirty="0"/>
          </a:p>
        </p:txBody>
      </p:sp>
      <p:pic>
        <p:nvPicPr>
          <p:cNvPr id="2" name="Image 1" descr="Une image contenant texte, personne, main, art&#10;&#10;Description générée automatiquement">
            <a:extLst>
              <a:ext uri="{FF2B5EF4-FFF2-40B4-BE49-F238E27FC236}">
                <a16:creationId xmlns:a16="http://schemas.microsoft.com/office/drawing/2014/main" id="{7E0325B0-F130-9063-D8B7-2879D7C4DE3E}"/>
              </a:ext>
            </a:extLst>
          </p:cNvPr>
          <p:cNvPicPr>
            <a:picLocks noChangeAspect="1"/>
          </p:cNvPicPr>
          <p:nvPr/>
        </p:nvPicPr>
        <p:blipFill>
          <a:blip r:embed="rId6"/>
          <a:stretch>
            <a:fillRect/>
          </a:stretch>
        </p:blipFill>
        <p:spPr>
          <a:xfrm>
            <a:off x="9324673" y="1592825"/>
            <a:ext cx="2464204" cy="1802702"/>
          </a:xfrm>
          <a:prstGeom prst="rect">
            <a:avLst/>
          </a:prstGeom>
        </p:spPr>
      </p:pic>
    </p:spTree>
    <p:extLst>
      <p:ext uri="{BB962C8B-B14F-4D97-AF65-F5344CB8AC3E}">
        <p14:creationId xmlns:p14="http://schemas.microsoft.com/office/powerpoint/2010/main" val="284915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7" descr="Une image contenant capture d’écran, courbe, conception&#10;&#10;Description générée automatiquement">
            <a:extLst>
              <a:ext uri="{FF2B5EF4-FFF2-40B4-BE49-F238E27FC236}">
                <a16:creationId xmlns:a16="http://schemas.microsoft.com/office/drawing/2014/main" id="{8A8243AB-0306-9A9E-E0CC-8D00E1BBC953}"/>
              </a:ext>
            </a:extLst>
          </p:cNvPr>
          <p:cNvPicPr/>
          <p:nvPr/>
        </p:nvPicPr>
        <p:blipFill>
          <a:blip r:embed="rId3" cstate="print"/>
          <a:stretch>
            <a:fillRect/>
          </a:stretch>
        </p:blipFill>
        <p:spPr>
          <a:xfrm>
            <a:off x="78658" y="4111961"/>
            <a:ext cx="3294971" cy="2667587"/>
          </a:xfrm>
          <a:prstGeom prst="rect">
            <a:avLst/>
          </a:prstGeom>
        </p:spPr>
      </p:pic>
      <p:pic>
        <p:nvPicPr>
          <p:cNvPr id="5" name="Image 4" descr="Une image contenant texte, personne, conception, art&#10;&#10;Description générée automatiquement">
            <a:extLst>
              <a:ext uri="{FF2B5EF4-FFF2-40B4-BE49-F238E27FC236}">
                <a16:creationId xmlns:a16="http://schemas.microsoft.com/office/drawing/2014/main" id="{16429A0F-DC8D-1BD9-5B48-E011A0700784}"/>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2790895" y="3677380"/>
            <a:ext cx="1449266" cy="1021385"/>
          </a:xfrm>
          <a:prstGeom prst="rect">
            <a:avLst/>
          </a:prstGeom>
        </p:spPr>
      </p:pic>
      <p:sp>
        <p:nvSpPr>
          <p:cNvPr id="22" name="Title 1">
            <a:extLst>
              <a:ext uri="{FF2B5EF4-FFF2-40B4-BE49-F238E27FC236}">
                <a16:creationId xmlns:a16="http://schemas.microsoft.com/office/drawing/2014/main" id="{15748DB5-D26B-7F9C-E2BF-38B0E7AEA30C}"/>
              </a:ext>
            </a:extLst>
          </p:cNvPr>
          <p:cNvSpPr>
            <a:spLocks noGrp="1"/>
          </p:cNvSpPr>
          <p:nvPr>
            <p:ph type="title"/>
          </p:nvPr>
        </p:nvSpPr>
        <p:spPr>
          <a:xfrm>
            <a:off x="838200" y="365125"/>
            <a:ext cx="10515600" cy="1325563"/>
          </a:xfrm>
        </p:spPr>
        <p:txBody>
          <a:bodyPr anchor="ctr">
            <a:normAutofit/>
          </a:bodyPr>
          <a:lstStyle/>
          <a:p>
            <a:r>
              <a:rPr lang="en-US" dirty="0"/>
              <a:t>Améliorer le chiffre d’affaires en boostant le taux de conversion</a:t>
            </a:r>
          </a:p>
        </p:txBody>
      </p:sp>
      <p:sp>
        <p:nvSpPr>
          <p:cNvPr id="28" name="Slide Number Placeholder 6">
            <a:extLst>
              <a:ext uri="{FF2B5EF4-FFF2-40B4-BE49-F238E27FC236}">
                <a16:creationId xmlns:a16="http://schemas.microsoft.com/office/drawing/2014/main" id="{72CF1684-63A7-4634-BB6F-D242DDB9CA5D}"/>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B9713C8C-8E70-45D5-AE59-23E60168254E}" type="slidenum">
              <a:rPr lang="fr-FR" noProof="0" smtClean="0"/>
              <a:pPr rtl="0">
                <a:spcAft>
                  <a:spcPts val="600"/>
                </a:spcAft>
              </a:pPr>
              <a:t>6</a:t>
            </a:fld>
            <a:endParaRPr lang="fr-FR" noProof="0"/>
          </a:p>
        </p:txBody>
      </p:sp>
      <p:pic>
        <p:nvPicPr>
          <p:cNvPr id="31" name="Image 30" descr="Une image contenant personne, homme, main&#10;&#10;Description générée automatiquement">
            <a:extLst>
              <a:ext uri="{FF2B5EF4-FFF2-40B4-BE49-F238E27FC236}">
                <a16:creationId xmlns:a16="http://schemas.microsoft.com/office/drawing/2014/main" id="{25858286-5021-2EDE-CA38-57DAEE74E70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9603810" y="1238441"/>
            <a:ext cx="2745209" cy="2200602"/>
          </a:xfrm>
          <a:prstGeom prst="rect">
            <a:avLst/>
          </a:prstGeom>
        </p:spPr>
      </p:pic>
      <p:pic>
        <p:nvPicPr>
          <p:cNvPr id="33" name="Image 32" descr="Une image contenant texte, fournitures de bureau, papeterie, Article de bureau&#10;&#10;Description générée automatiquement">
            <a:extLst>
              <a:ext uri="{FF2B5EF4-FFF2-40B4-BE49-F238E27FC236}">
                <a16:creationId xmlns:a16="http://schemas.microsoft.com/office/drawing/2014/main" id="{FFFE28DA-C9C7-64F2-FA2A-A6D7EDC3B539}"/>
              </a:ext>
            </a:extLst>
          </p:cNvPr>
          <p:cNvPicPr>
            <a:picLocks noChangeAspect="1"/>
          </p:cNvPicPr>
          <p:nvPr/>
        </p:nvPicPr>
        <p:blipFill>
          <a:blip r:embed="rId8"/>
          <a:stretch>
            <a:fillRect/>
          </a:stretch>
        </p:blipFill>
        <p:spPr>
          <a:xfrm>
            <a:off x="2827677" y="1666706"/>
            <a:ext cx="2595716" cy="1730478"/>
          </a:xfrm>
          <a:prstGeom prst="rect">
            <a:avLst/>
          </a:prstGeom>
        </p:spPr>
      </p:pic>
      <p:sp>
        <p:nvSpPr>
          <p:cNvPr id="35" name="ZoneTexte 34">
            <a:extLst>
              <a:ext uri="{FF2B5EF4-FFF2-40B4-BE49-F238E27FC236}">
                <a16:creationId xmlns:a16="http://schemas.microsoft.com/office/drawing/2014/main" id="{E0C5FBA4-277A-0C44-2A41-E66C183A14E7}"/>
              </a:ext>
            </a:extLst>
          </p:cNvPr>
          <p:cNvSpPr txBox="1"/>
          <p:nvPr/>
        </p:nvSpPr>
        <p:spPr>
          <a:xfrm>
            <a:off x="78658" y="1933034"/>
            <a:ext cx="2595716" cy="1169551"/>
          </a:xfrm>
          <a:prstGeom prst="rect">
            <a:avLst/>
          </a:prstGeom>
          <a:noFill/>
        </p:spPr>
        <p:txBody>
          <a:bodyPr wrap="square" rtlCol="0">
            <a:spAutoFit/>
          </a:bodyPr>
          <a:lstStyle/>
          <a:p>
            <a:pPr algn="just"/>
            <a:r>
              <a:rPr lang="fr-ML" sz="1400" dirty="0"/>
              <a:t>Un changement d’axe stratégique est nécessaire pour faire face à la dégradation du taux de conversion.</a:t>
            </a:r>
          </a:p>
        </p:txBody>
      </p:sp>
      <p:pic>
        <p:nvPicPr>
          <p:cNvPr id="3" name="Image 2" descr="Une image contenant texte, capture d’écran, ligne, Tracé&#10;&#10;Description générée automatiquement">
            <a:extLst>
              <a:ext uri="{FF2B5EF4-FFF2-40B4-BE49-F238E27FC236}">
                <a16:creationId xmlns:a16="http://schemas.microsoft.com/office/drawing/2014/main" id="{572BDFFD-75E4-6787-E77B-1347A5F4B917}"/>
              </a:ext>
            </a:extLst>
          </p:cNvPr>
          <p:cNvPicPr>
            <a:picLocks noChangeAspect="1"/>
          </p:cNvPicPr>
          <p:nvPr/>
        </p:nvPicPr>
        <p:blipFill>
          <a:blip r:embed="rId9"/>
          <a:stretch>
            <a:fillRect/>
          </a:stretch>
        </p:blipFill>
        <p:spPr>
          <a:xfrm>
            <a:off x="4240161" y="3677380"/>
            <a:ext cx="5360136" cy="3071479"/>
          </a:xfrm>
          <a:prstGeom prst="rect">
            <a:avLst/>
          </a:prstGeom>
        </p:spPr>
      </p:pic>
      <p:sp>
        <p:nvSpPr>
          <p:cNvPr id="6" name="ZoneTexte 5">
            <a:extLst>
              <a:ext uri="{FF2B5EF4-FFF2-40B4-BE49-F238E27FC236}">
                <a16:creationId xmlns:a16="http://schemas.microsoft.com/office/drawing/2014/main" id="{5057EC9A-DD33-4DBB-BD0E-A1F0036E46CE}"/>
              </a:ext>
            </a:extLst>
          </p:cNvPr>
          <p:cNvSpPr txBox="1"/>
          <p:nvPr/>
        </p:nvSpPr>
        <p:spPr>
          <a:xfrm>
            <a:off x="5525729" y="1566899"/>
            <a:ext cx="4542503" cy="2200602"/>
          </a:xfrm>
          <a:prstGeom prst="rect">
            <a:avLst/>
          </a:prstGeom>
          <a:noFill/>
        </p:spPr>
        <p:txBody>
          <a:bodyPr wrap="square" rtlCol="0">
            <a:spAutoFit/>
          </a:bodyPr>
          <a:lstStyle/>
          <a:p>
            <a:pPr algn="just"/>
            <a:r>
              <a:rPr lang="fr-ML" sz="1400" dirty="0"/>
              <a:t>Pour cela, il est important de:</a:t>
            </a:r>
          </a:p>
          <a:p>
            <a:pPr marL="285750" indent="-285750" algn="just">
              <a:spcBef>
                <a:spcPts val="600"/>
              </a:spcBef>
              <a:spcAft>
                <a:spcPts val="600"/>
              </a:spcAft>
              <a:buFont typeface="Wingdings" panose="05000000000000000000" pitchFamily="2" charset="2"/>
              <a:buChar char="v"/>
            </a:pPr>
            <a:r>
              <a:rPr lang="fr-ML" sz="1400" dirty="0"/>
              <a:t> Recueillir les retours d’utilisateurs par rapport à leurs préférences (articles, marques, moyen de paiement…)</a:t>
            </a:r>
          </a:p>
          <a:p>
            <a:pPr marL="285750" indent="-285750" algn="just">
              <a:spcBef>
                <a:spcPts val="600"/>
              </a:spcBef>
              <a:spcAft>
                <a:spcPts val="600"/>
              </a:spcAft>
              <a:buFont typeface="Wingdings" panose="05000000000000000000" pitchFamily="2" charset="2"/>
              <a:buChar char="v"/>
            </a:pPr>
            <a:r>
              <a:rPr lang="fr-ML" sz="1400" dirty="0"/>
              <a:t>Faire un audit du processus d’achat sur le site afin d’optimiser les parcours complexes</a:t>
            </a:r>
          </a:p>
          <a:p>
            <a:pPr marL="285750" indent="-285750" algn="just">
              <a:spcBef>
                <a:spcPts val="600"/>
              </a:spcBef>
              <a:spcAft>
                <a:spcPts val="600"/>
              </a:spcAft>
              <a:buFont typeface="Wingdings" panose="05000000000000000000" pitchFamily="2" charset="2"/>
              <a:buChar char="v"/>
            </a:pPr>
            <a:r>
              <a:rPr lang="fr-ML" sz="1400" dirty="0"/>
              <a:t>Mettre en place une stratégie d’optimisation de l’interphase utilisateur</a:t>
            </a:r>
          </a:p>
        </p:txBody>
      </p:sp>
      <p:sp>
        <p:nvSpPr>
          <p:cNvPr id="7" name="ZoneTexte 6">
            <a:extLst>
              <a:ext uri="{FF2B5EF4-FFF2-40B4-BE49-F238E27FC236}">
                <a16:creationId xmlns:a16="http://schemas.microsoft.com/office/drawing/2014/main" id="{67CA497C-4DC2-CE39-45F1-4AD9A4B4B7DA}"/>
              </a:ext>
            </a:extLst>
          </p:cNvPr>
          <p:cNvSpPr txBox="1"/>
          <p:nvPr/>
        </p:nvSpPr>
        <p:spPr>
          <a:xfrm rot="20193771">
            <a:off x="-4314" y="5839480"/>
            <a:ext cx="2489868" cy="523220"/>
          </a:xfrm>
          <a:prstGeom prst="rect">
            <a:avLst/>
          </a:prstGeom>
          <a:noFill/>
        </p:spPr>
        <p:txBody>
          <a:bodyPr wrap="square" rtlCol="0">
            <a:spAutoFit/>
          </a:bodyPr>
          <a:lstStyle/>
          <a:p>
            <a:r>
              <a:rPr lang="fr-ML" sz="1400" dirty="0">
                <a:solidFill>
                  <a:schemeClr val="accent6"/>
                </a:solidFill>
              </a:rPr>
              <a:t>Parcours client simplifié, des offres plus attractives</a:t>
            </a:r>
          </a:p>
        </p:txBody>
      </p:sp>
      <p:pic>
        <p:nvPicPr>
          <p:cNvPr id="1030" name="Picture 6" descr="Faire du chiffre d'affaires qualitatif - Vos clients">
            <a:extLst>
              <a:ext uri="{FF2B5EF4-FFF2-40B4-BE49-F238E27FC236}">
                <a16:creationId xmlns:a16="http://schemas.microsoft.com/office/drawing/2014/main" id="{1F56F1B7-C25A-1113-1201-9D58CE3E99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26828" y="4095959"/>
            <a:ext cx="2876299" cy="239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727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Une image contenant livre, stylos et plumes, fournitures de bureau, papeterie&#10;&#10;Description générée automatiquement">
            <a:extLst>
              <a:ext uri="{FF2B5EF4-FFF2-40B4-BE49-F238E27FC236}">
                <a16:creationId xmlns:a16="http://schemas.microsoft.com/office/drawing/2014/main" id="{80262F12-F7A8-FCD8-884B-3F19C5D3266D}"/>
              </a:ext>
            </a:extLst>
          </p:cNvPr>
          <p:cNvPicPr>
            <a:picLocks noChangeAspect="1"/>
          </p:cNvPicPr>
          <p:nvPr/>
        </p:nvPicPr>
        <p:blipFill rotWithShape="1">
          <a:blip r:embed="rId3"/>
          <a:srcRect t="16003" b="8997"/>
          <a:stretch/>
        </p:blipFill>
        <p:spPr>
          <a:xfrm>
            <a:off x="20" y="10"/>
            <a:ext cx="12191980" cy="6857990"/>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p:spPr>
      </p:pic>
      <p:sp>
        <p:nvSpPr>
          <p:cNvPr id="2" name="Titre 1">
            <a:extLst>
              <a:ext uri="{FF2B5EF4-FFF2-40B4-BE49-F238E27FC236}">
                <a16:creationId xmlns:a16="http://schemas.microsoft.com/office/drawing/2014/main" id="{5F9E5C95-3943-9A08-FD46-79671369BDDF}"/>
              </a:ext>
            </a:extLst>
          </p:cNvPr>
          <p:cNvSpPr>
            <a:spLocks noGrp="1"/>
          </p:cNvSpPr>
          <p:nvPr>
            <p:ph type="title"/>
          </p:nvPr>
        </p:nvSpPr>
        <p:spPr/>
        <p:txBody>
          <a:bodyPr/>
          <a:lstStyle/>
          <a:p>
            <a:r>
              <a:rPr lang="fr-ML" dirty="0"/>
              <a:t>Fin </a:t>
            </a:r>
          </a:p>
        </p:txBody>
      </p:sp>
    </p:spTree>
    <p:extLst>
      <p:ext uri="{BB962C8B-B14F-4D97-AF65-F5344CB8AC3E}">
        <p14:creationId xmlns:p14="http://schemas.microsoft.com/office/powerpoint/2010/main" val="2420767862"/>
      </p:ext>
    </p:extLst>
  </p:cSld>
  <p:clrMapOvr>
    <a:masterClrMapping/>
  </p:clrMapOvr>
</p:sld>
</file>

<file path=ppt/theme/theme1.xml><?xml version="1.0" encoding="utf-8"?>
<a:theme xmlns:a="http://schemas.openxmlformats.org/drawingml/2006/main" name="Pinceau">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9757158.tgt.Office_48399888_TF89080264_Win32_OJ108761955.potx" id="{477920BD-AB9F-4BEE-B260-6413E5EE5EB4}" vid="{CBBEB043-4B5A-41C6-B734-8FFBE5588B0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2.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{A28BD847-0980-483C-A9F4-A68C0BCA5582}tf89080264_win32</Template>
  <TotalTime>20419</TotalTime>
  <Words>1388</Words>
  <Application>Microsoft Office PowerPoint</Application>
  <PresentationFormat>Grand écran</PresentationFormat>
  <Paragraphs>85</Paragraphs>
  <Slides>7</Slides>
  <Notes>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vt:i4>
      </vt:variant>
    </vt:vector>
  </HeadingPairs>
  <TitlesOfParts>
    <vt:vector size="13" baseType="lpstr">
      <vt:lpstr>Arial</vt:lpstr>
      <vt:lpstr>Calibri</vt:lpstr>
      <vt:lpstr>Century Gothic</vt:lpstr>
      <vt:lpstr>Elephant</vt:lpstr>
      <vt:lpstr>Wingdings</vt:lpstr>
      <vt:lpstr>Pinceau</vt:lpstr>
      <vt:lpstr>Rapport Mensuel des Actions Marketing</vt:lpstr>
      <vt:lpstr>Jadis, l’high tech, secteur prépodérant dans le chiffre d’affaires</vt:lpstr>
      <vt:lpstr>Variabilité du temps passé sur le site</vt:lpstr>
      <vt:lpstr>Les clients à forte valeur passent plus de temps sur le site</vt:lpstr>
      <vt:lpstr>Déclin du taux de conversion à la baisse</vt:lpstr>
      <vt:lpstr>Améliorer le chiffre d’affaires en boostant le taux de conversion</vt:lpstr>
      <vt:lpstr>Fin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Mensuel des Actions Marketing</dc:title>
  <dc:creator>kadiatou doucoure</dc:creator>
  <cp:lastModifiedBy>kadiatou doucoure</cp:lastModifiedBy>
  <cp:revision>9</cp:revision>
  <dcterms:created xsi:type="dcterms:W3CDTF">2024-01-06T11:07:38Z</dcterms:created>
  <dcterms:modified xsi:type="dcterms:W3CDTF">2024-02-07T15:41:51Z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